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5" r:id="rId3"/>
    <p:sldMasterId id="2147483748" r:id="rId4"/>
    <p:sldMasterId id="2147483769" r:id="rId5"/>
    <p:sldMasterId id="2147483820" r:id="rId6"/>
    <p:sldMasterId id="2147483834" r:id="rId7"/>
  </p:sldMasterIdLst>
  <p:notesMasterIdLst>
    <p:notesMasterId r:id="rId14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6576F-595C-4351-BAFC-20C0EDBD090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8B2540-E664-4426-A835-E4C65C46A0FB}">
      <dgm:prSet phldrT="[Text]" custT="1"/>
      <dgm:spPr/>
      <dgm:t>
        <a:bodyPr/>
        <a:lstStyle/>
        <a:p>
          <a:r>
            <a:rPr lang="el-GR" sz="4000" dirty="0" smtClean="0"/>
            <a:t>Π Ε Ρ Ι Ο Υ Σ Ι Α</a:t>
          </a:r>
          <a:endParaRPr lang="en-US" sz="4000" dirty="0"/>
        </a:p>
      </dgm:t>
    </dgm:pt>
    <dgm:pt modelId="{74562E76-D679-47BB-8E38-AC58EBF85B25}" type="parTrans" cxnId="{756B1162-4F32-49C9-9B47-A90E7A988D9E}">
      <dgm:prSet/>
      <dgm:spPr/>
      <dgm:t>
        <a:bodyPr/>
        <a:lstStyle/>
        <a:p>
          <a:endParaRPr lang="en-US"/>
        </a:p>
      </dgm:t>
    </dgm:pt>
    <dgm:pt modelId="{A7A8C7A3-18E8-4FAE-A8C4-BDD44DB3EA31}" type="sibTrans" cxnId="{756B1162-4F32-49C9-9B47-A90E7A988D9E}">
      <dgm:prSet/>
      <dgm:spPr/>
      <dgm:t>
        <a:bodyPr/>
        <a:lstStyle/>
        <a:p>
          <a:endParaRPr lang="en-US"/>
        </a:p>
      </dgm:t>
    </dgm:pt>
    <dgm:pt modelId="{F7E64424-8F1C-4ABD-81AA-A4C005B17352}">
      <dgm:prSet phldrT="[Text]" custT="1"/>
      <dgm:spPr/>
      <dgm:t>
        <a:bodyPr anchor="t"/>
        <a:lstStyle/>
        <a:p>
          <a:pPr algn="l">
            <a:spcAft>
              <a:spcPts val="1200"/>
            </a:spcAft>
          </a:pPr>
          <a:r>
            <a:rPr lang="el-GR" sz="2400" dirty="0" smtClean="0"/>
            <a:t>Οικονομικά αγαθά (αξίες)</a:t>
          </a:r>
        </a:p>
        <a:p>
          <a:pPr algn="l">
            <a:spcAft>
              <a:spcPct val="35000"/>
            </a:spcAft>
          </a:pPr>
          <a:r>
            <a:rPr lang="el-GR" sz="2400" dirty="0" smtClean="0"/>
            <a:t>Απαιτήσεις</a:t>
          </a:r>
          <a:endParaRPr lang="en-US" sz="2400" dirty="0"/>
        </a:p>
      </dgm:t>
    </dgm:pt>
    <dgm:pt modelId="{BF61B1C5-B156-4B43-9190-6F72BBA4DD76}" type="parTrans" cxnId="{B37E9C52-8294-4EF9-820B-EF27E51D53D2}">
      <dgm:prSet/>
      <dgm:spPr/>
      <dgm:t>
        <a:bodyPr/>
        <a:lstStyle/>
        <a:p>
          <a:endParaRPr lang="en-US"/>
        </a:p>
      </dgm:t>
    </dgm:pt>
    <dgm:pt modelId="{D1267596-B412-4911-B945-FA7F857A56DA}" type="sibTrans" cxnId="{B37E9C52-8294-4EF9-820B-EF27E51D53D2}">
      <dgm:prSet/>
      <dgm:spPr/>
      <dgm:t>
        <a:bodyPr/>
        <a:lstStyle/>
        <a:p>
          <a:endParaRPr lang="en-US"/>
        </a:p>
      </dgm:t>
    </dgm:pt>
    <dgm:pt modelId="{CD628D31-7D39-41C8-8FA5-1A04F2EE371C}">
      <dgm:prSet phldrT="[Text]" custT="1"/>
      <dgm:spPr/>
      <dgm:t>
        <a:bodyPr anchor="t"/>
        <a:lstStyle/>
        <a:p>
          <a:pPr algn="l">
            <a:spcAft>
              <a:spcPts val="1800"/>
            </a:spcAft>
          </a:pPr>
          <a:r>
            <a:rPr lang="el-GR" sz="2400" dirty="0" smtClean="0"/>
            <a:t>Υποχρεώσεις προς τον φορέα </a:t>
          </a:r>
        </a:p>
        <a:p>
          <a:pPr algn="l">
            <a:spcAft>
              <a:spcPts val="1800"/>
            </a:spcAft>
          </a:pPr>
          <a:r>
            <a:rPr lang="el-GR" sz="2400" dirty="0" smtClean="0"/>
            <a:t>Υποχρεώσεις προς τους τρίτους</a:t>
          </a:r>
          <a:endParaRPr lang="en-US" sz="2400" dirty="0"/>
        </a:p>
      </dgm:t>
    </dgm:pt>
    <dgm:pt modelId="{D771DA0C-AE85-422E-9D56-A1620349B916}" type="parTrans" cxnId="{5C3D8407-1F30-43C0-A003-834A93FD47A4}">
      <dgm:prSet/>
      <dgm:spPr/>
      <dgm:t>
        <a:bodyPr/>
        <a:lstStyle/>
        <a:p>
          <a:endParaRPr lang="en-US"/>
        </a:p>
      </dgm:t>
    </dgm:pt>
    <dgm:pt modelId="{7D24E65B-D463-414A-BC0A-7A0B2B787312}" type="sibTrans" cxnId="{5C3D8407-1F30-43C0-A003-834A93FD47A4}">
      <dgm:prSet/>
      <dgm:spPr/>
      <dgm:t>
        <a:bodyPr/>
        <a:lstStyle/>
        <a:p>
          <a:endParaRPr lang="en-US"/>
        </a:p>
      </dgm:t>
    </dgm:pt>
    <dgm:pt modelId="{061D1528-7677-44DC-A505-F0F922B0C014}" type="pres">
      <dgm:prSet presAssocID="{5DE6576F-595C-4351-BAFC-20C0EDBD090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1F4683-5C3C-43E5-888A-6BC32A2F2FA8}" type="pres">
      <dgm:prSet presAssocID="{CE8B2540-E664-4426-A835-E4C65C46A0FB}" presName="roof" presStyleLbl="dkBgShp" presStyleIdx="0" presStyleCnt="2" custScaleY="110649" custLinFactNeighborY="27123"/>
      <dgm:spPr/>
      <dgm:t>
        <a:bodyPr/>
        <a:lstStyle/>
        <a:p>
          <a:endParaRPr lang="en-US"/>
        </a:p>
      </dgm:t>
    </dgm:pt>
    <dgm:pt modelId="{C7D3DE42-E05D-40E6-AF24-A27B46C53D9F}" type="pres">
      <dgm:prSet presAssocID="{CE8B2540-E664-4426-A835-E4C65C46A0FB}" presName="pillars" presStyleCnt="0"/>
      <dgm:spPr/>
    </dgm:pt>
    <dgm:pt modelId="{01A2EC0C-35B2-4110-9619-5C4902437B54}" type="pres">
      <dgm:prSet presAssocID="{CE8B2540-E664-4426-A835-E4C65C46A0FB}" presName="pillar1" presStyleLbl="node1" presStyleIdx="0" presStyleCnt="2" custLinFactNeighborX="-308" custLinFactNeighborY="15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5E94B-5C04-4DDC-975D-1997EEF361B1}" type="pres">
      <dgm:prSet presAssocID="{CD628D31-7D39-41C8-8FA5-1A04F2EE371C}" presName="pillarX" presStyleLbl="node1" presStyleIdx="1" presStyleCnt="2" custLinFactNeighborY="11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1D288-AA2F-492E-9AB0-59D43C0FD2BB}" type="pres">
      <dgm:prSet presAssocID="{CE8B2540-E664-4426-A835-E4C65C46A0FB}" presName="base" presStyleLbl="dkBgShp" presStyleIdx="1" presStyleCnt="2"/>
      <dgm:spPr/>
    </dgm:pt>
  </dgm:ptLst>
  <dgm:cxnLst>
    <dgm:cxn modelId="{B37E9C52-8294-4EF9-820B-EF27E51D53D2}" srcId="{CE8B2540-E664-4426-A835-E4C65C46A0FB}" destId="{F7E64424-8F1C-4ABD-81AA-A4C005B17352}" srcOrd="0" destOrd="0" parTransId="{BF61B1C5-B156-4B43-9190-6F72BBA4DD76}" sibTransId="{D1267596-B412-4911-B945-FA7F857A56DA}"/>
    <dgm:cxn modelId="{CF965A82-C1C8-4D5D-867A-FF0BE731A8DC}" type="presOf" srcId="{F7E64424-8F1C-4ABD-81AA-A4C005B17352}" destId="{01A2EC0C-35B2-4110-9619-5C4902437B54}" srcOrd="0" destOrd="0" presId="urn:microsoft.com/office/officeart/2005/8/layout/hList3"/>
    <dgm:cxn modelId="{750501D2-FDA1-43D3-9718-E770F194AD8A}" type="presOf" srcId="{CE8B2540-E664-4426-A835-E4C65C46A0FB}" destId="{771F4683-5C3C-43E5-888A-6BC32A2F2FA8}" srcOrd="0" destOrd="0" presId="urn:microsoft.com/office/officeart/2005/8/layout/hList3"/>
    <dgm:cxn modelId="{8FBCFA50-6FD9-4BBC-A581-96106C2AD309}" type="presOf" srcId="{CD628D31-7D39-41C8-8FA5-1A04F2EE371C}" destId="{2BF5E94B-5C04-4DDC-975D-1997EEF361B1}" srcOrd="0" destOrd="0" presId="urn:microsoft.com/office/officeart/2005/8/layout/hList3"/>
    <dgm:cxn modelId="{756B1162-4F32-49C9-9B47-A90E7A988D9E}" srcId="{5DE6576F-595C-4351-BAFC-20C0EDBD090E}" destId="{CE8B2540-E664-4426-A835-E4C65C46A0FB}" srcOrd="0" destOrd="0" parTransId="{74562E76-D679-47BB-8E38-AC58EBF85B25}" sibTransId="{A7A8C7A3-18E8-4FAE-A8C4-BDD44DB3EA31}"/>
    <dgm:cxn modelId="{5C3D8407-1F30-43C0-A003-834A93FD47A4}" srcId="{CE8B2540-E664-4426-A835-E4C65C46A0FB}" destId="{CD628D31-7D39-41C8-8FA5-1A04F2EE371C}" srcOrd="1" destOrd="0" parTransId="{D771DA0C-AE85-422E-9D56-A1620349B916}" sibTransId="{7D24E65B-D463-414A-BC0A-7A0B2B787312}"/>
    <dgm:cxn modelId="{F2B21001-7AE5-48C7-BECC-BE209441B61F}" type="presOf" srcId="{5DE6576F-595C-4351-BAFC-20C0EDBD090E}" destId="{061D1528-7677-44DC-A505-F0F922B0C014}" srcOrd="0" destOrd="0" presId="urn:microsoft.com/office/officeart/2005/8/layout/hList3"/>
    <dgm:cxn modelId="{95B22B13-F209-4BCF-9D7B-E6E3EF2A55A4}" type="presParOf" srcId="{061D1528-7677-44DC-A505-F0F922B0C014}" destId="{771F4683-5C3C-43E5-888A-6BC32A2F2FA8}" srcOrd="0" destOrd="0" presId="urn:microsoft.com/office/officeart/2005/8/layout/hList3"/>
    <dgm:cxn modelId="{8946FFEA-EA90-4C86-8FDF-2332ABAAE46E}" type="presParOf" srcId="{061D1528-7677-44DC-A505-F0F922B0C014}" destId="{C7D3DE42-E05D-40E6-AF24-A27B46C53D9F}" srcOrd="1" destOrd="0" presId="urn:microsoft.com/office/officeart/2005/8/layout/hList3"/>
    <dgm:cxn modelId="{F3D17064-4766-463A-82E1-9EB3EF9715D2}" type="presParOf" srcId="{C7D3DE42-E05D-40E6-AF24-A27B46C53D9F}" destId="{01A2EC0C-35B2-4110-9619-5C4902437B54}" srcOrd="0" destOrd="0" presId="urn:microsoft.com/office/officeart/2005/8/layout/hList3"/>
    <dgm:cxn modelId="{79BB90D1-DCA5-43AB-9E5C-F4B1BF4A09F3}" type="presParOf" srcId="{C7D3DE42-E05D-40E6-AF24-A27B46C53D9F}" destId="{2BF5E94B-5C04-4DDC-975D-1997EEF361B1}" srcOrd="1" destOrd="0" presId="urn:microsoft.com/office/officeart/2005/8/layout/hList3"/>
    <dgm:cxn modelId="{3C2B54A6-39AC-49B4-8A95-851AEB847255}" type="presParOf" srcId="{061D1528-7677-44DC-A505-F0F922B0C014}" destId="{D961D288-AA2F-492E-9AB0-59D43C0FD2B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F4683-5C3C-43E5-888A-6BC32A2F2FA8}">
      <dsp:nvSpPr>
        <dsp:cNvPr id="0" name=""/>
        <dsp:cNvSpPr/>
      </dsp:nvSpPr>
      <dsp:spPr>
        <a:xfrm>
          <a:off x="0" y="361854"/>
          <a:ext cx="9748910" cy="16368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dirty="0" smtClean="0"/>
            <a:t>Π Ε Ρ Ι Ο Υ Σ Ι Α</a:t>
          </a:r>
          <a:endParaRPr lang="en-US" sz="4000" kern="1200" dirty="0"/>
        </a:p>
      </dsp:txBody>
      <dsp:txXfrm>
        <a:off x="0" y="361854"/>
        <a:ext cx="9748910" cy="1636858"/>
      </dsp:txXfrm>
    </dsp:sp>
    <dsp:sp modelId="{01A2EC0C-35B2-4110-9619-5C4902437B54}">
      <dsp:nvSpPr>
        <dsp:cNvPr id="0" name=""/>
        <dsp:cNvSpPr/>
      </dsp:nvSpPr>
      <dsp:spPr>
        <a:xfrm>
          <a:off x="0" y="1824501"/>
          <a:ext cx="4874455" cy="3106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l-GR" sz="2400" kern="1200" dirty="0" smtClean="0"/>
            <a:t>Οικονομικά αγαθά (αξίες)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Απαιτήσεις</a:t>
          </a:r>
          <a:endParaRPr lang="en-US" sz="2400" kern="1200" dirty="0"/>
        </a:p>
      </dsp:txBody>
      <dsp:txXfrm>
        <a:off x="0" y="1824501"/>
        <a:ext cx="4874455" cy="3106583"/>
      </dsp:txXfrm>
    </dsp:sp>
    <dsp:sp modelId="{2BF5E94B-5C04-4DDC-975D-1997EEF361B1}">
      <dsp:nvSpPr>
        <dsp:cNvPr id="0" name=""/>
        <dsp:cNvSpPr/>
      </dsp:nvSpPr>
      <dsp:spPr>
        <a:xfrm>
          <a:off x="4874455" y="1824501"/>
          <a:ext cx="4874455" cy="3106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el-GR" sz="2400" kern="1200" dirty="0" smtClean="0"/>
            <a:t>Υποχρεώσεις προς τον φορέα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el-GR" sz="2400" kern="1200" dirty="0" smtClean="0"/>
            <a:t>Υποχρεώσεις προς τους τρίτους</a:t>
          </a:r>
          <a:endParaRPr lang="en-US" sz="2400" kern="1200" dirty="0"/>
        </a:p>
      </dsp:txBody>
      <dsp:txXfrm>
        <a:off x="4874455" y="1824501"/>
        <a:ext cx="4874455" cy="3106583"/>
      </dsp:txXfrm>
    </dsp:sp>
    <dsp:sp modelId="{D961D288-AA2F-492E-9AB0-59D43C0FD2BB}">
      <dsp:nvSpPr>
        <dsp:cNvPr id="0" name=""/>
        <dsp:cNvSpPr/>
      </dsp:nvSpPr>
      <dsp:spPr>
        <a:xfrm>
          <a:off x="0" y="4625292"/>
          <a:ext cx="9748910" cy="3451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3202-AE0F-4137-96D1-619F138596BE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3C327-CC46-48D5-A961-D71F9E8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DA344-5FA2-43F7-9D95-CA56C82B0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11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F9438-3EEF-4192-9815-F6F44770A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8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76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A82-242A-4F7C-8239-2FD6E404AAC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5B3-4D18-4A91-AC52-FC84E7DF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7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A82-242A-4F7C-8239-2FD6E404AAC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5B3-4D18-4A91-AC52-FC84E7DF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9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0200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93728"/>
      </p:ext>
    </p:extLst>
  </p:cSld>
  <p:clrMapOvr>
    <a:masterClrMapping/>
  </p:clrMapOvr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64886"/>
      </p:ext>
    </p:extLst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5731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91182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90728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19239"/>
      </p:ext>
    </p:extLst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69106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12852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040DA2-B75D-1B49-51F9-967501F7F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76" y="887638"/>
            <a:ext cx="10202248" cy="5094496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93BDAB-CB06-403B-00FD-9D1C2812A2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1FDB-9C8A-890A-5051-8D49E105F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46056E81-9CB5-42E9-6689-B711F575C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981493" y="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D075254-6FC4-6738-BBBE-1BACB99E42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7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A82-242A-4F7C-8239-2FD6E404AAC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5B3-4D18-4A91-AC52-FC84E7DF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891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BA2562-20F9-9DC8-81EB-6ED26B24D7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099"/>
            <a:ext cx="12192000" cy="87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369E878B-C75C-98DC-B694-2C40507C49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75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DC03A063-67E0-718E-206C-6C807C2002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5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6D86FEEF-2721-A616-B636-7C6F8B1B5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AC20A76-77DC-62F7-C0E5-66C03853B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1478396"/>
            <a:ext cx="3710355" cy="344529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F99A149-DEF4-9E0F-D0DE-E859DB6CA5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60465" y="1477963"/>
            <a:ext cx="5536135" cy="34464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183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A18D9F31-445F-F144-A393-66C1BDE808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57002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4F2F994-08EA-D901-82B7-02E175B2FF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3EE949-1BE5-CFA7-69CC-5235FFE07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1415562"/>
            <a:ext cx="5750171" cy="40092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A2B2C17F-12DD-A683-5602-F16A1C9647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7908" y="1"/>
            <a:ext cx="4314092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1463040" tIns="822960" rIns="146304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019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and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79D789-F69C-8306-0C19-DF73E6916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6415" y="360485"/>
            <a:ext cx="5032725" cy="328420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2003524-9DE3-1117-2E91-80A1CB96DE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08475" cy="6858000"/>
          </a:xfrm>
          <a:custGeom>
            <a:avLst/>
            <a:gdLst>
              <a:gd name="connsiteX0" fmla="*/ 0 w 4308475"/>
              <a:gd name="connsiteY0" fmla="*/ 0 h 6858000"/>
              <a:gd name="connsiteX1" fmla="*/ 4308475 w 4308475"/>
              <a:gd name="connsiteY1" fmla="*/ 0 h 6858000"/>
              <a:gd name="connsiteX2" fmla="*/ 4308475 w 4308475"/>
              <a:gd name="connsiteY2" fmla="*/ 3390898 h 6858000"/>
              <a:gd name="connsiteX3" fmla="*/ 4307536 w 4308475"/>
              <a:gd name="connsiteY3" fmla="*/ 3390898 h 6858000"/>
              <a:gd name="connsiteX4" fmla="*/ 4290702 w 4308475"/>
              <a:gd name="connsiteY4" fmla="*/ 3724279 h 6858000"/>
              <a:gd name="connsiteX5" fmla="*/ 1146183 w 4308475"/>
              <a:gd name="connsiteY5" fmla="*/ 6848898 h 6858000"/>
              <a:gd name="connsiteX6" fmla="*/ 953984 w 4308475"/>
              <a:gd name="connsiteY6" fmla="*/ 6857998 h 6858000"/>
              <a:gd name="connsiteX7" fmla="*/ 4308475 w 4308475"/>
              <a:gd name="connsiteY7" fmla="*/ 6857998 h 6858000"/>
              <a:gd name="connsiteX8" fmla="*/ 4308475 w 4308475"/>
              <a:gd name="connsiteY8" fmla="*/ 6858000 h 6858000"/>
              <a:gd name="connsiteX9" fmla="*/ 0 w 430847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8475" h="6858000">
                <a:moveTo>
                  <a:pt x="0" y="0"/>
                </a:moveTo>
                <a:lnTo>
                  <a:pt x="4308475" y="0"/>
                </a:lnTo>
                <a:lnTo>
                  <a:pt x="4308475" y="3390898"/>
                </a:lnTo>
                <a:lnTo>
                  <a:pt x="4307536" y="3390898"/>
                </a:lnTo>
                <a:lnTo>
                  <a:pt x="4290702" y="3724279"/>
                </a:lnTo>
                <a:cubicBezTo>
                  <a:pt x="4122756" y="5378008"/>
                  <a:pt x="2802922" y="6691208"/>
                  <a:pt x="1146183" y="6848898"/>
                </a:cubicBezTo>
                <a:lnTo>
                  <a:pt x="953984" y="6857998"/>
                </a:lnTo>
                <a:lnTo>
                  <a:pt x="4308475" y="6857998"/>
                </a:lnTo>
                <a:lnTo>
                  <a:pt x="43084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5C55B8-DD4C-A859-38F5-CC8FE0920B8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76306" y="3846391"/>
            <a:ext cx="5032725" cy="21367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6DC123BA-30A1-50DE-FC24-33C67A8FA7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30876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356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6B6590-E6B3-B91C-752E-88256804F1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3A11B3D3-2DE9-50B1-D34F-653D466932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1493" y="365768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5EEBEB28-1DE8-01FC-1208-CE71F445D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836BB78A-11DB-CCF3-7F2E-C0243B4095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220F55-A7D0-A330-0E21-94E0D5EC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0734" y="835269"/>
            <a:ext cx="8690533" cy="282118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B5AC1-38AD-9D8D-25F1-F8E10DE48A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5739" y="3858233"/>
            <a:ext cx="8700522" cy="19534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</a:defRPr>
            </a:lvl3pPr>
            <a:lvl4pPr marL="1371600" indent="0" algn="ctr">
              <a:buNone/>
              <a:defRPr sz="1200">
                <a:solidFill>
                  <a:schemeClr val="bg2"/>
                </a:solidFill>
              </a:defRPr>
            </a:lvl4pPr>
            <a:lvl5pPr marL="18288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240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F8F589DA-127F-E2E7-6ADA-1D3C04799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5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0FBF0-749D-0FF0-74B6-3565174CA0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DDA3FAB-74FF-4772-2BA4-B242E12ABE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BE95B3E-84B8-3910-65C9-87914802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369277"/>
            <a:ext cx="9590215" cy="17085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90BA2746-C141-C524-CDDE-DD672A80A2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3"/>
            <a:ext cx="3347782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53421E6F-1A11-40B7-DB53-FC96CE9D78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25269" y="2274033"/>
            <a:ext cx="603654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8CC75E-2849-6C28-42BF-61EBFD22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01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37D82C4C-B372-8DAD-C78B-5A70799927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543C86-04BB-A7E0-26E4-1A793E98C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052" y="345441"/>
            <a:ext cx="10202248" cy="176691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D1D15020-88F7-93D5-282B-0C23CB7578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5" y="2282826"/>
            <a:ext cx="3180475" cy="36512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675AC522-525C-4C6F-8F28-3B2FC909B3FF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940300" y="2282825"/>
            <a:ext cx="5880100" cy="365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0D9D4E-52D5-4BAF-8096-D301073D3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212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F8F589DA-127F-E2E7-6ADA-1D3C04799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5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0FBF0-749D-0FF0-74B6-3565174CA0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DDA3FAB-74FF-4772-2BA4-B242E12ABE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BE95B3E-84B8-3910-65C9-87914802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369277"/>
            <a:ext cx="9590215" cy="17085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53421E6F-1A11-40B7-DB53-FC96CE9D78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69269" y="2284193"/>
            <a:ext cx="603654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90BA2746-C141-C524-CDDE-DD672A80A2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8899" y="2284193"/>
            <a:ext cx="325291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8CC75E-2849-6C28-42BF-61EBFD22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025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81407F-D7F6-56CB-135C-01868BC19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7" y="1088211"/>
            <a:ext cx="4602483" cy="4896019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17585-E867-BB06-B195-272DA0FD4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8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D9EBD-88FB-A2C3-7EC2-46DD7B5326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CB417425-9078-B6E8-97F7-BAA1536BA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D7F56B38-71B8-A745-8D9C-BBEA278F3F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05999" y="4572027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E5C644-63C0-D8A4-7EF1-1681AFB1F4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24599" y="1088210"/>
            <a:ext cx="4373564" cy="489489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2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66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5218032"/>
            <a:ext cx="10932414" cy="786384"/>
          </a:xfrm>
        </p:spPr>
        <p:txBody>
          <a:bodyPr anchor="b">
            <a:no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5972629"/>
            <a:ext cx="10932414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12F663-2D42-4D8D-8B66-F6D7B96B7E4F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62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966705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012950"/>
            <a:ext cx="10966705" cy="42964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3E9E-867F-47D4-B13F-6E6FFB1B7C4A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41599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079853"/>
            <a:ext cx="7478990" cy="143194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4F891E-404B-F131-1FD2-DA52545205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5730242"/>
            <a:ext cx="2336800" cy="3556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B4524D4-F713-E563-D1A7-3E1DE52F19AE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-575" y="6309358"/>
            <a:ext cx="2426216" cy="54864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1C6B34C-C370-8252-62D0-6F16022CD408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-713064" y="2730369"/>
            <a:ext cx="1947336" cy="5212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D46D46B-5E31-55A0-FC35-87A4FB3A17E5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7062788" y="1728788"/>
            <a:ext cx="6858000" cy="340042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F28BAF-E9F6-4963-C7E4-8992695668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22060AA-B148-12C6-E41B-250BD1D30C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8551D27-1EFF-B9D0-5995-4DD0450BB7DC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8317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8AABB8B-4620-4B01-AC08-F2C17CE7BAD0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97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690B0201-F822-4EAC-9483-794208D24AB4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58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997" y="635364"/>
            <a:ext cx="10923339" cy="4915803"/>
          </a:xfrm>
        </p:spPr>
        <p:txBody>
          <a:bodyPr anchor="t">
            <a:normAutofit/>
          </a:bodyPr>
          <a:lstStyle>
            <a:lvl1pPr algn="l">
              <a:lnSpc>
                <a:spcPct val="65000"/>
              </a:lnSpc>
              <a:defRPr sz="1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9937" y="5799354"/>
            <a:ext cx="9418399" cy="44655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FA86B1-8D3C-44FE-BD06-31F50B197DDB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02574B0E-E690-3936-E24A-039421B24FD7}"/>
              </a:ext>
            </a:extLst>
          </p:cNvPr>
          <p:cNvSpPr/>
          <p:nvPr/>
        </p:nvSpPr>
        <p:spPr>
          <a:xfrm>
            <a:off x="679447" y="5803591"/>
            <a:ext cx="482598" cy="4825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" name="Image 0" descr=" ">
            <a:extLst>
              <a:ext uri="{FF2B5EF4-FFF2-40B4-BE49-F238E27FC236}">
                <a16:creationId xmlns:a16="http://schemas.microsoft.com/office/drawing/2014/main" id="{FD99B78C-30FB-8F34-4B19-F781FCDA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6020901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54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816D-C79A-4399-A589-78065E5C7E1B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06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590" y="1318302"/>
            <a:ext cx="960882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276B-36AC-4A3A-AD2A-9A0966D16D3E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9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47" y="635363"/>
            <a:ext cx="10952715" cy="4931191"/>
          </a:xfrm>
        </p:spPr>
        <p:txBody>
          <a:bodyPr anchor="t">
            <a:normAutofit/>
          </a:bodyPr>
          <a:lstStyle>
            <a:lvl1pPr algn="l">
              <a:lnSpc>
                <a:spcPct val="65000"/>
              </a:lnSpc>
              <a:defRPr sz="1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A4C8E-0512-44ED-A117-15A43817985F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8F39D539-C72A-46A0-EB96-C3401D538D65}"/>
              </a:ext>
            </a:extLst>
          </p:cNvPr>
          <p:cNvSpPr/>
          <p:nvPr/>
        </p:nvSpPr>
        <p:spPr>
          <a:xfrm>
            <a:off x="679447" y="5803591"/>
            <a:ext cx="482598" cy="482537"/>
          </a:xfrm>
          <a:prstGeom prst="ellipse">
            <a:avLst/>
          </a:prstGeom>
          <a:noFill/>
          <a:ln w="12700">
            <a:solidFill>
              <a:srgbClr val="DCEBFF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9" name="Image 0" descr=" ">
            <a:extLst>
              <a:ext uri="{FF2B5EF4-FFF2-40B4-BE49-F238E27FC236}">
                <a16:creationId xmlns:a16="http://schemas.microsoft.com/office/drawing/2014/main" id="{FD8622F3-14FF-0CA2-1EC3-17C66BA6C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6020901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39" y="374649"/>
            <a:ext cx="9632961" cy="5847987"/>
          </a:xfrm>
        </p:spPr>
        <p:txBody>
          <a:bodyPr anchor="b">
            <a:normAutofit/>
          </a:bodyPr>
          <a:lstStyle>
            <a:lvl1pPr algn="l">
              <a:lnSpc>
                <a:spcPct val="65000"/>
              </a:lnSpc>
              <a:defRPr sz="1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42C84F-F977-43DB-90CF-ECC5710077AC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97058303-9BE8-7CE5-6918-3467664B819B}"/>
              </a:ext>
            </a:extLst>
          </p:cNvPr>
          <p:cNvSpPr/>
          <p:nvPr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" name="Image 0" descr=" ">
            <a:extLst>
              <a:ext uri="{FF2B5EF4-FFF2-40B4-BE49-F238E27FC236}">
                <a16:creationId xmlns:a16="http://schemas.microsoft.com/office/drawing/2014/main" id="{BC632823-5A98-7687-702C-BB6CA7E92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36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939" y="603250"/>
            <a:ext cx="6940265" cy="1247114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9939" y="2946400"/>
            <a:ext cx="6940265" cy="307736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D06-3677-41B9-93FF-F244A316173A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57EC6461-B110-039F-5E9B-951A244C5823}"/>
              </a:ext>
            </a:extLst>
          </p:cNvPr>
          <p:cNvSpPr/>
          <p:nvPr userDrawn="1"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8" name="Image 0" descr=" ">
            <a:extLst>
              <a:ext uri="{FF2B5EF4-FFF2-40B4-BE49-F238E27FC236}">
                <a16:creationId xmlns:a16="http://schemas.microsoft.com/office/drawing/2014/main" id="{6FE7E00A-9B1B-C1C5-8E1D-04154B081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482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26" y="4899892"/>
            <a:ext cx="6303475" cy="1322744"/>
          </a:xfrm>
        </p:spPr>
        <p:txBody>
          <a:bodyPr anchor="b"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726" y="635364"/>
            <a:ext cx="6303475" cy="417987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26261" y="0"/>
            <a:ext cx="4965675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726" y="6453002"/>
            <a:ext cx="1996689" cy="365125"/>
          </a:xfrm>
        </p:spPr>
        <p:txBody>
          <a:bodyPr/>
          <a:lstStyle/>
          <a:p>
            <a:fld id="{AF1BDF4E-8C13-44FB-9026-C40AFBD27988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9353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4994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643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8899-13A2-4E87-9940-E0F530BAB98F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18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4617138"/>
            <a:ext cx="7835927" cy="131376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866237-3EC3-0269-92E0-80E4D6E11C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7225" y="6076543"/>
            <a:ext cx="2155825" cy="30561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C97D63AA-10AF-817C-3FA8-C3C3CD7F0F84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-664664" y="3164196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0785FC4-EF47-6A5D-4541-E3290578319B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0429B91-8BA2-60E1-F6A1-5A2359A9BA50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8791576" y="0"/>
            <a:ext cx="3400423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61778-1D47-03FB-2618-74C2B6261B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1058D4-5B1B-F17E-835A-97462D0DF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0C1ED-0F4E-7284-E1D0-5D5DCFA95E9D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0052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E565-C398-4C36-A428-0551C7D5DE8E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8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206-50E4-41A4-9C8E-9A1E3F3312DD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270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39E-6716-4AEB-B56E-5A4637DB6293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03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39"/>
            <a:ext cx="3494314" cy="5719639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D3B-2389-48A8-BD1C-64E8B564DC2A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479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56914DD-DD42-4B3C-8A86-D2A3379492DC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944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5363"/>
            <a:ext cx="6295061" cy="2452897"/>
          </a:xfrm>
        </p:spPr>
        <p:txBody>
          <a:bodyPr anchor="t">
            <a:norm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936" y="3238524"/>
            <a:ext cx="6295060" cy="298411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9048" y="635364"/>
            <a:ext cx="4942952" cy="5587272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8344424-14BD-402D-BC7C-E30C5D38EAD0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094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2336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6C782C4-C2E5-4A86-A35E-5A0906541E04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763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126C11-AC0C-4F72-92E2-191602B652CE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678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97D0C8B-A7D7-4085-BD6C-F718C2812B1E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476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E7194C-F80D-4BE7-86E9-35DE71EE480C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56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4579FB-0535-0E7B-EA0D-AE079FAFEE72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16200000">
            <a:off x="4627037" y="-706963"/>
            <a:ext cx="2937934" cy="12191992"/>
          </a:xfrm>
          <a:custGeom>
            <a:avLst/>
            <a:gdLst>
              <a:gd name="connsiteX0" fmla="*/ 2937934 w 2937934"/>
              <a:gd name="connsiteY0" fmla="*/ 0 h 12191992"/>
              <a:gd name="connsiteX1" fmla="*/ 2937934 w 2937934"/>
              <a:gd name="connsiteY1" fmla="*/ 12191992 h 12191992"/>
              <a:gd name="connsiteX2" fmla="*/ 0 w 2937934"/>
              <a:gd name="connsiteY2" fmla="*/ 12191992 h 12191992"/>
              <a:gd name="connsiteX3" fmla="*/ 0 w 2937934"/>
              <a:gd name="connsiteY3" fmla="*/ 0 h 121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934" h="12191992">
                <a:moveTo>
                  <a:pt x="2937934" y="0"/>
                </a:moveTo>
                <a:lnTo>
                  <a:pt x="2937934" y="12191992"/>
                </a:lnTo>
                <a:lnTo>
                  <a:pt x="0" y="121919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140495"/>
            <a:ext cx="8229600" cy="2621154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1" y="4039647"/>
            <a:ext cx="8229600" cy="141409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A1B559-C04E-A343-2813-FE2DB1923D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47105" y="5587422"/>
            <a:ext cx="3097790" cy="426362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A2608-63F3-731E-0A43-0E240CF5A8CC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472000" y="3920066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CE49A-81F4-962F-8DCE-0F4B9D705852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472000" y="3200066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5E175-A34B-F1FE-C21F-0191BB1621CC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449552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8042-5E77-A1E9-101E-5D1311F9F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61E-DF2B-A395-AB41-52FF8492D8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83ED-35CC-1B95-31BE-C835B41D6161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207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1667510"/>
          </a:xfrm>
        </p:spPr>
        <p:txBody>
          <a:bodyPr anchor="b"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2178050"/>
            <a:ext cx="4512601" cy="4186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0ECAE9-8D9C-48C6-ACCA-BF6EC7CF4D71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517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D2D13F-205F-4391-B493-94CB2F69FA8D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571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4802C336-AE02-47E8-B1F7-E3673B5DD374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881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99A118-8426-4787-A906-B547D3E835BD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172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B885821-1E04-4388-9DFB-9D6F038AB81E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137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B16B68-C4C5-408E-8C30-F0466EF6C40A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285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942FD4E2-42C2-4AC0-A6C7-FAAF9BF6E496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862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61424"/>
            <a:ext cx="2953618" cy="2240279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1248C849-3CC8-4626-8E0A-32A0C0EC1B11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583422" cy="224028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7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3079730"/>
            <a:ext cx="10930126" cy="377827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13064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1828800"/>
            <a:ext cx="6172200" cy="4425696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ED60-CD2F-4F53-857A-08E5A431BD6A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214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8" y="2290890"/>
            <a:ext cx="4672584" cy="4041648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F98E-28B2-4DBA-9573-27866346135C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79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955E0A3A-BD31-2674-02EE-D5CC54C0DE61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3428999"/>
            <a:ext cx="12192000" cy="197061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774116"/>
            <a:ext cx="11460480" cy="1590543"/>
          </a:xfrm>
        </p:spPr>
        <p:txBody>
          <a:bodyPr lIns="0" tIns="0" rIns="0" bIns="0" anchor="t">
            <a:normAutofit/>
          </a:bodyPr>
          <a:lstStyle>
            <a:lvl1pPr algn="l"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563401"/>
            <a:ext cx="11460480" cy="756965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794CE9-E819-5EF2-87AA-CD888A593FE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79019" y="6400800"/>
            <a:ext cx="2743200" cy="393700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Picture Placeholder 14" descr="One tall building modern style black and white.">
            <a:extLst>
              <a:ext uri="{FF2B5EF4-FFF2-40B4-BE49-F238E27FC236}">
                <a16:creationId xmlns:a16="http://schemas.microsoft.com/office/drawing/2014/main" id="{6E7C4A80-E63C-3031-27DB-BBE012F410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"/>
            <a:ext cx="12192000" cy="3687377"/>
          </a:xfrm>
          <a:custGeom>
            <a:avLst/>
            <a:gdLst>
              <a:gd name="connsiteX0" fmla="*/ 0 w 12192000"/>
              <a:gd name="connsiteY0" fmla="*/ 0 h 3687377"/>
              <a:gd name="connsiteX1" fmla="*/ 12192000 w 12192000"/>
              <a:gd name="connsiteY1" fmla="*/ 0 h 3687377"/>
              <a:gd name="connsiteX2" fmla="*/ 12192000 w 12192000"/>
              <a:gd name="connsiteY2" fmla="*/ 444499 h 3687377"/>
              <a:gd name="connsiteX3" fmla="*/ 11425238 w 12192000"/>
              <a:gd name="connsiteY3" fmla="*/ 444499 h 3687377"/>
              <a:gd name="connsiteX4" fmla="*/ 11425238 w 12192000"/>
              <a:gd name="connsiteY4" fmla="*/ 2391835 h 3687377"/>
              <a:gd name="connsiteX5" fmla="*/ 12192000 w 12192000"/>
              <a:gd name="connsiteY5" fmla="*/ 2391835 h 3687377"/>
              <a:gd name="connsiteX6" fmla="*/ 12192000 w 12192000"/>
              <a:gd name="connsiteY6" fmla="*/ 3687377 h 3687377"/>
              <a:gd name="connsiteX7" fmla="*/ 2426216 w 12192000"/>
              <a:gd name="connsiteY7" fmla="*/ 3687377 h 3687377"/>
              <a:gd name="connsiteX8" fmla="*/ 2426216 w 12192000"/>
              <a:gd name="connsiteY8" fmla="*/ 2963477 h 3687377"/>
              <a:gd name="connsiteX9" fmla="*/ 0 w 12192000"/>
              <a:gd name="connsiteY9" fmla="*/ 2963477 h 36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87377">
                <a:moveTo>
                  <a:pt x="0" y="0"/>
                </a:moveTo>
                <a:lnTo>
                  <a:pt x="12192000" y="0"/>
                </a:lnTo>
                <a:lnTo>
                  <a:pt x="12192000" y="444499"/>
                </a:lnTo>
                <a:lnTo>
                  <a:pt x="11425238" y="444499"/>
                </a:lnTo>
                <a:lnTo>
                  <a:pt x="11425238" y="2391835"/>
                </a:lnTo>
                <a:lnTo>
                  <a:pt x="12192000" y="2391835"/>
                </a:lnTo>
                <a:lnTo>
                  <a:pt x="12192000" y="3687377"/>
                </a:lnTo>
                <a:lnTo>
                  <a:pt x="2426216" y="3687377"/>
                </a:lnTo>
                <a:lnTo>
                  <a:pt x="2426216" y="2963477"/>
                </a:lnTo>
                <a:lnTo>
                  <a:pt x="0" y="296347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64F984E-6A1B-A033-4FBC-3158758B9A20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2963479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38D67BC-3BCF-76A8-9BF0-60648407292D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10798455" y="1014376"/>
            <a:ext cx="2020327" cy="76676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312-642F-DE98-976D-2DBE2EAC42E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EAA7-DE9F-17B8-3F1D-002EC04537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7B79-A16A-9D34-8092-50AE53A616D3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7037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2D0-124B-490C-94A4-F4CC42766C0B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534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07" y="1145787"/>
            <a:ext cx="3459755" cy="339412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6098" y="1145787"/>
            <a:ext cx="7286460" cy="4253946"/>
          </a:xfrm>
        </p:spPr>
        <p:txBody>
          <a:bodyPr lIns="91440" rIns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9994" i="1" kern="1200" dirty="0">
                <a:solidFill>
                  <a:srgbClr val="113D61">
                    <a:alpha val="100000"/>
                  </a:srgbClr>
                </a:solidFill>
                <a:latin typeface="+mj-lt"/>
                <a:ea typeface="Bodoni MT Italic" pitchFamily="34" charset="-122"/>
                <a:cs typeface="Bodoni MT Italic" pitchFamily="34" charset="-120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01B54B-9DB4-4059-8190-43A1603AB7A6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FD6197F8-EB4C-31FB-CACD-B4DF3CEE1283}"/>
              </a:ext>
            </a:extLst>
          </p:cNvPr>
          <p:cNvSpPr/>
          <p:nvPr/>
        </p:nvSpPr>
        <p:spPr>
          <a:xfrm>
            <a:off x="679447" y="577819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10" name="Image 0" descr=" ">
            <a:extLst>
              <a:ext uri="{FF2B5EF4-FFF2-40B4-BE49-F238E27FC236}">
                <a16:creationId xmlns:a16="http://schemas.microsoft.com/office/drawing/2014/main" id="{000A43B0-2460-97F8-262A-620AEC02B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5995505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14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6286-1B70-4E0C-B2C0-63FFDB80C08C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513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248D83-BA57-480C-A651-E1F12A52220D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93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09F-6B5C-4A0B-A24E-27CA187C6F22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483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1540" y="852674"/>
            <a:ext cx="6704076" cy="5218942"/>
          </a:xfrm>
        </p:spPr>
        <p:txBody>
          <a:bodyPr anchor="b">
            <a:noAutofit/>
          </a:bodyPr>
          <a:lstStyle>
            <a:lvl1pPr marL="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F3C08D-1BEA-426E-8A12-EAC8B933B281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hape 1">
            <a:extLst>
              <a:ext uri="{FF2B5EF4-FFF2-40B4-BE49-F238E27FC236}">
                <a16:creationId xmlns:a16="http://schemas.microsoft.com/office/drawing/2014/main" id="{AB8284D4-E410-0C16-3B21-75F959B42F1D}"/>
              </a:ext>
            </a:extLst>
          </p:cNvPr>
          <p:cNvSpPr/>
          <p:nvPr userDrawn="1"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23" name="Image 0" descr=" ">
            <a:extLst>
              <a:ext uri="{FF2B5EF4-FFF2-40B4-BE49-F238E27FC236}">
                <a16:creationId xmlns:a16="http://schemas.microsoft.com/office/drawing/2014/main" id="{2786DCB8-E15A-25F3-8114-B7D8D2289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58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9938" y="419100"/>
            <a:ext cx="9125470" cy="5734812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03AD-2573-454F-BD0E-2D3DB950FC3B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DF64F846-9D70-7948-0A9A-D23B58E67C1F}"/>
              </a:ext>
            </a:extLst>
          </p:cNvPr>
          <p:cNvSpPr/>
          <p:nvPr userDrawn="1"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8" name="Image 0" descr=" ">
            <a:extLst>
              <a:ext uri="{FF2B5EF4-FFF2-40B4-BE49-F238E27FC236}">
                <a16:creationId xmlns:a16="http://schemas.microsoft.com/office/drawing/2014/main" id="{9578DCE1-E8BD-87F6-A7B9-37851EB85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464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939" y="625120"/>
            <a:ext cx="6675932" cy="446558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9938" y="1746468"/>
            <a:ext cx="9069870" cy="4687806"/>
          </a:xfrm>
        </p:spPr>
        <p:txBody>
          <a:bodyPr anchor="t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5000" i="1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4A80-538B-4093-B891-E402591ADC09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AF1FC064-1EF7-F6C3-E918-0DB191789005}"/>
              </a:ext>
            </a:extLst>
          </p:cNvPr>
          <p:cNvSpPr/>
          <p:nvPr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9" name="Image 0" descr=" ">
            <a:extLst>
              <a:ext uri="{FF2B5EF4-FFF2-40B4-BE49-F238E27FC236}">
                <a16:creationId xmlns:a16="http://schemas.microsoft.com/office/drawing/2014/main" id="{0944C70F-AA92-9A20-9499-4F304A06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122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1EB763-80CA-44DF-BADD-E51CF4879EBA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40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A87457-CCFA-4CB7-AF73-1C00B72ACEFA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78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96624185-F7D1-FA60-1A95-7A114118DB86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3873559" y="1"/>
            <a:ext cx="8318441" cy="402844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285071"/>
            <a:ext cx="6470926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58" y="4226560"/>
            <a:ext cx="6470926" cy="14935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B5F970DC-4D95-E856-C011-166EE410B02B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0ED42D-2092-EE19-1040-6CA890C1AA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9658" y="6089333"/>
            <a:ext cx="2116137" cy="29299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altLang="zh-CN"/>
              <a:t>Presenter Name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E11187-86CB-6B4B-4F55-B8E4A09946F8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C8F2F8-2E90-744F-370E-A1F3349F998B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8F5-6938-C956-A700-3FB7BD456C9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0C64-77F2-ABAA-2AE0-EAC05A006C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BAF6-FA89-36E3-9418-68410C90775E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3398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946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DA029-15C9-49C5-AE61-337B4CB298FB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593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B6A390-CFE6-8675-47BC-3045FA54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754332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2387600"/>
            <a:ext cx="51577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7876" y="1754332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7876" y="2387600"/>
            <a:ext cx="51831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C4B114-1CEB-44E4-B4DC-0FE65F147252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985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73BA38-B2A9-A134-1305-92B26CF9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71428D-A792-4823-A426-07DC9CC2D5EF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4646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72DF6E-DF24-4ABC-A778-6F43478B6361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057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D10DB0-052E-428E-9E35-0BF1448C4998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546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557784"/>
            <a:ext cx="6519080" cy="5779007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789044-BABB-43A2-8C8F-E40E14C9D842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63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257300"/>
            <a:ext cx="8757924" cy="1723644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473450"/>
            <a:ext cx="10890374" cy="28638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38684E-FC43-4B19-84BC-9DA97C82EAD4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6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28600" indent="0">
              <a:buNone/>
              <a:defRPr sz="2000">
                <a:solidFill>
                  <a:schemeClr val="tx1"/>
                </a:solidFill>
              </a:defRPr>
            </a:lvl2pPr>
            <a:lvl3pPr marL="457200" indent="0">
              <a:buNone/>
              <a:defRPr sz="1800">
                <a:solidFill>
                  <a:schemeClr val="tx1"/>
                </a:solidFill>
              </a:defRPr>
            </a:lvl3pPr>
            <a:lvl4pPr marL="685800" indent="0">
              <a:buNone/>
              <a:defRPr sz="16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5F431-D69D-47BB-ACFE-82303040D5B6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36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Έλλειψη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1" name="Ελεύθερη σχεδίαση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9" name="Ελεύθερη σχεδίαση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Ελεύθερη σχεδίαση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16" name="Ελεύθερη σχεδίαση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Ελεύθερη σχεδίαση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594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Ελεύθερη σχεδίαση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Ελεύθερη σχεδίαση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6" name="Ελεύθερη σχεδίαση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Ελεύθερη σχεδίαση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8" name="Ελεύθερη σχεδίαση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688679F4-DE53-498C-B9DC-91D92BDDEBBC}" type="datetime1">
              <a:rPr lang="el-GR" noProof="0" smtClean="0"/>
              <a:t>21/9/2025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87518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0DD8D16-D0C7-F3D2-48A8-A579B2B2891D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8318441" cy="402531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85071"/>
            <a:ext cx="6841490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26560"/>
            <a:ext cx="6841490" cy="148209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6033C09-8FAE-F082-7CC9-7A1AC41094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760" y="5990748"/>
            <a:ext cx="2574925" cy="251143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F7F5830D-261D-69B1-C97B-FDEBA7981C10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7520705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8F6DB-3386-E235-75C0-20558DA7F9A7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1060450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2573-CDFF-C67F-9717-D82E10440974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40968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0A6E7F-019D-AAF3-66DD-164C8903B3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BF79F-F386-2FE8-A63D-939B3DBAE8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F997D7-33AE-2BAA-B4B7-6740782D11B1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2035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2" name="Ελεύθερη σχεδίαση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4" name="Ελεύθερη σχεδίαση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5" name="Ελεύθερη σχεδίαση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3" name="Τίτλος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F1098791-B8D2-4A55-80F4-D850A8AF5271}" type="datetime1">
              <a:rPr lang="el-GR" noProof="0" smtClean="0"/>
              <a:t>21/9/2025</a:t>
            </a:fld>
            <a:endParaRPr lang="el-GR" noProof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3607739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Τίτλος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Ελεύθερη σχεδίαση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Ελεύθερη σχεδίαση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16" name="Ελεύθερη σχεδίαση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17" name="Ελεύθερη σχεδίαση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8" name="Ελεύθερη σχεδίαση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817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Ελεύθερη σχεδίαση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Ελεύθερη σχεδίαση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DB19DB50-E955-4E22-9D75-110CCE515528}" type="datetime1">
              <a:rPr lang="el-GR" noProof="0" smtClean="0"/>
              <a:t>21/9/2025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8273956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Γράφημα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Ελεύθερη σχεδίαση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14" name="Ελεύθερη σχεδίαση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3DDCA904-4365-41B1-9918-D63ECCD260D9}" type="datetime1">
              <a:rPr lang="el-GR" noProof="0" smtClean="0"/>
              <a:t>21/9/2025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410490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Απόσπασμ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l-GR" noProof="0"/>
              <a:t>“</a:t>
            </a:r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</p:txBody>
      </p:sp>
      <p:sp>
        <p:nvSpPr>
          <p:cNvPr id="9" name="Θέση κειμένου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l-GR" noProof="0"/>
              <a:t>”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E64E534B-CCFF-44E5-9CB2-3A2045B2553E}" type="datetime1">
              <a:rPr lang="el-GR" noProof="0" smtClean="0"/>
              <a:t>21/9/2025</a:t>
            </a:fld>
            <a:endParaRPr lang="el-GR" noProof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2460788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Ομάδ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Ορθογώνιο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31" name="Τίτλος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6" name="Θέση εικόνας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10" name="Θέση κειμένου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11" name="Θέση κειμένου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7" name="Θέση εικόνας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12" name="Θέση κειμένου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13" name="Θέση κειμένου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8" name="Θέση εικόνας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14" name="Θέση κειμένου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15" name="Θέση κειμένου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9" name="Θέση εικόνας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16" name="Θέση κειμένου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17" name="Θέση κειμένου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A10EBAEA-C2BA-4CE4-A240-7B8FE48D3E4D}" type="datetime1">
              <a:rPr lang="el-GR" noProof="0" smtClean="0"/>
              <a:t>21/9/2025</a:t>
            </a:fld>
            <a:endParaRPr lang="el-GR" noProof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  <p:sp>
        <p:nvSpPr>
          <p:cNvPr id="19" name="Ελεύθερη σχεδίαση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1" name="Ελεύθερη σχεδίαση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5" name="Ελεύθερη σχεδίαση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6" name="Έλλειψη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9" name="Ελεύθερη σχεδίαση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524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Ολόκληρη η ομάδ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Τίτλος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6" name="Θέση εικόνας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31" name="Θέση κειμένου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32" name="Θέση κειμένου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33" name="Θέση εικόνας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34" name="Θέση κειμένου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35" name="Θέση κειμένου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36" name="Θέση εικόνας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37" name="Θέση κειμένου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38" name="Θέση κειμένου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39" name="Θέση εικόνας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40" name="Θέση κειμένου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41" name="Θέση κειμένου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42" name="Θέση εικόνας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43" name="Θέση κειμένου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44" name="Θέση κειμένου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45" name="Θέση εικόνας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46" name="Θέση κειμένου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47" name="Θέση κειμένου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48" name="Θέση εικόνας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49" name="Θέση κειμένου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50" name="Θέση κειμένου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51" name="Θέση εικόνας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52" name="Θέση κειμένου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53" name="Θέση κειμένου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18" name="Θέση ημερομηνίας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333748F2-DE74-48E7-B8CD-EB33577EA703}" type="datetime1">
              <a:rPr lang="el-GR" noProof="0" smtClean="0"/>
              <a:t>21/9/2025</a:t>
            </a:fld>
            <a:endParaRPr lang="el-GR" noProof="0"/>
          </a:p>
        </p:txBody>
      </p:sp>
      <p:sp>
        <p:nvSpPr>
          <p:cNvPr id="22" name="Θέση υποσέλιδου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23" name="Θέση αριθμού διαφάνειας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6042615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Λωρίδα χρόν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λεύθερη σχεδίαση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Ελεύθερη σχεδίαση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CCDD9A9-230B-4E27-B5C3-889ED27D4079}" type="datetime1">
              <a:rPr lang="el-GR" noProof="0" smtClean="0"/>
              <a:t>21/9/2025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9955541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Ελεύθερη σχεδίαση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Ελεύθερη σχεδίαση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6" name="Ελεύθερη σχεδίαση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Ελεύθερη σχεδίαση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8" name="Ελεύθερη σχεδίαση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CCAB299-C022-4656-97E1-65EE4D4FDC11}" type="datetime1">
              <a:rPr lang="el-GR" noProof="0" smtClean="0"/>
              <a:t>21/9/2025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  <p:sp>
        <p:nvSpPr>
          <p:cNvPr id="13" name="Θέση περιεχομένου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8351212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Ελεύθερη σχεδίαση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Ελεύθερη σχεδίαση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6" name="Ελεύθερη σχεδίαση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Ελεύθερη σχεδίαση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8" name="Ελεύθερη σχεδίαση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B58F2EA5-1D7B-405C-860D-28A369BF7082}" type="datetime1">
              <a:rPr lang="el-GR" noProof="0" smtClean="0"/>
              <a:t>21/9/2025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3" name="Θέση περιεχομένου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6" name="Θέση περιεχομένου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7" name="Θέση περιεχομένου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202056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105B0D-67F2-9812-52C4-70EF88F9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 lIns="0" tIns="0" rIns="0" bIns="0">
            <a:noAutofit/>
          </a:bodyPr>
          <a:lstStyle>
            <a:lvl1pPr>
              <a:defRPr sz="6000" b="0" baseline="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14507-3B87-3C37-7F16-5679671A06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" y="5152864"/>
            <a:ext cx="5889827" cy="12687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/>
              <a:t>Click</a:t>
            </a:r>
            <a:r>
              <a:rPr lang="zh-CN" altLang="en-US"/>
              <a:t> </a:t>
            </a:r>
            <a:r>
              <a:rPr lang="en-US" altLang="zh-CN"/>
              <a:t>to edit Master subtitle style</a:t>
            </a:r>
            <a:endParaRPr lang="zh-CN" altLang="en-US"/>
          </a:p>
        </p:txBody>
      </p:sp>
      <p:sp>
        <p:nvSpPr>
          <p:cNvPr id="7" name="Picture Placeholder 6" descr="Closeup on person wearing glasses.">
            <a:extLst>
              <a:ext uri="{FF2B5EF4-FFF2-40B4-BE49-F238E27FC236}">
                <a16:creationId xmlns:a16="http://schemas.microsoft.com/office/drawing/2014/main" id="{0C52EA65-FC43-25C0-960D-AB8027D2420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3862" y="669510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 descr="One person clapping and smiling.">
            <a:extLst>
              <a:ext uri="{FF2B5EF4-FFF2-40B4-BE49-F238E27FC236}">
                <a16:creationId xmlns:a16="http://schemas.microsoft.com/office/drawing/2014/main" id="{60D97465-0A08-3AAC-3DDD-E6A85BBB657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2312" y="2833425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BD3FE9-403D-4D43-E51A-2A3EE4F1393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861695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5" name="Isosceles Triangle 3">
            <a:extLst>
              <a:ext uri="{FF2B5EF4-FFF2-40B4-BE49-F238E27FC236}">
                <a16:creationId xmlns:a16="http://schemas.microsoft.com/office/drawing/2014/main" id="{10D3FB60-F35E-34D2-31A5-29537BF7CB1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H="1">
            <a:off x="7640892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41857-42BF-61F4-ABBF-1DC106908D4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 flipV="1">
            <a:off x="1129748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ED29B-54CB-26C0-4359-253529495A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C3D6A-66EC-B96A-272D-8E814CAB56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61EB-A3CA-532A-94CE-BFB5EF2525A9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52022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Τέλος διαφάνει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Ελεύθερη σχεδίαση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16" name="Ελεύθερη σχεδίαση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Ελεύθερη σχεδίαση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7" name="Ελεύθερη σχεδίαση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124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832F76-EEF5-410D-B6F4-8650AC675F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0160" y="-10160"/>
            <a:ext cx="12198985" cy="6877685"/>
          </a:xfrm>
          <a:custGeom>
            <a:avLst/>
            <a:gdLst>
              <a:gd name="connsiteX0" fmla="*/ 0 w 12188825"/>
              <a:gd name="connsiteY0" fmla="*/ 0 h 6868160"/>
              <a:gd name="connsiteX1" fmla="*/ 12188825 w 12188825"/>
              <a:gd name="connsiteY1" fmla="*/ 0 h 6868160"/>
              <a:gd name="connsiteX2" fmla="*/ 12188825 w 12188825"/>
              <a:gd name="connsiteY2" fmla="*/ 6868160 h 6868160"/>
              <a:gd name="connsiteX3" fmla="*/ 0 w 12188825"/>
              <a:gd name="connsiteY3" fmla="*/ 6868160 h 6868160"/>
              <a:gd name="connsiteX4" fmla="*/ 0 w 12188825"/>
              <a:gd name="connsiteY4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235106 w 12423931"/>
              <a:gd name="connsiteY0" fmla="*/ 0 h 7033131"/>
              <a:gd name="connsiteX1" fmla="*/ 12423931 w 12423931"/>
              <a:gd name="connsiteY1" fmla="*/ 0 h 7033131"/>
              <a:gd name="connsiteX2" fmla="*/ 12423931 w 12423931"/>
              <a:gd name="connsiteY2" fmla="*/ 6868160 h 7033131"/>
              <a:gd name="connsiteX3" fmla="*/ 235106 w 12423931"/>
              <a:gd name="connsiteY3" fmla="*/ 6868160 h 7033131"/>
              <a:gd name="connsiteX4" fmla="*/ 4908705 w 12423931"/>
              <a:gd name="connsiteY4" fmla="*/ 6868160 h 7033131"/>
              <a:gd name="connsiteX5" fmla="*/ 6249826 w 12423931"/>
              <a:gd name="connsiteY5" fmla="*/ 3830320 h 7033131"/>
              <a:gd name="connsiteX6" fmla="*/ 4939186 w 12423931"/>
              <a:gd name="connsiteY6" fmla="*/ 1727200 h 7033131"/>
              <a:gd name="connsiteX7" fmla="*/ 224946 w 12423931"/>
              <a:gd name="connsiteY7" fmla="*/ 528320 h 7033131"/>
              <a:gd name="connsiteX8" fmla="*/ 235106 w 12423931"/>
              <a:gd name="connsiteY8" fmla="*/ 0 h 7033131"/>
              <a:gd name="connsiteX0" fmla="*/ 246525 w 12435350"/>
              <a:gd name="connsiteY0" fmla="*/ 0 h 6868309"/>
              <a:gd name="connsiteX1" fmla="*/ 12435350 w 12435350"/>
              <a:gd name="connsiteY1" fmla="*/ 0 h 6868309"/>
              <a:gd name="connsiteX2" fmla="*/ 12435350 w 12435350"/>
              <a:gd name="connsiteY2" fmla="*/ 6868160 h 6868309"/>
              <a:gd name="connsiteX3" fmla="*/ 246525 w 12435350"/>
              <a:gd name="connsiteY3" fmla="*/ 6868160 h 6868309"/>
              <a:gd name="connsiteX4" fmla="*/ 4920124 w 12435350"/>
              <a:gd name="connsiteY4" fmla="*/ 6868160 h 6868309"/>
              <a:gd name="connsiteX5" fmla="*/ 6261245 w 12435350"/>
              <a:gd name="connsiteY5" fmla="*/ 3830320 h 6868309"/>
              <a:gd name="connsiteX6" fmla="*/ 4950605 w 12435350"/>
              <a:gd name="connsiteY6" fmla="*/ 1727200 h 6868309"/>
              <a:gd name="connsiteX7" fmla="*/ 236365 w 12435350"/>
              <a:gd name="connsiteY7" fmla="*/ 528320 h 6868309"/>
              <a:gd name="connsiteX8" fmla="*/ 246525 w 12435350"/>
              <a:gd name="connsiteY8" fmla="*/ 0 h 6868309"/>
              <a:gd name="connsiteX0" fmla="*/ 10160 w 12198985"/>
              <a:gd name="connsiteY0" fmla="*/ 0 h 6868264"/>
              <a:gd name="connsiteX1" fmla="*/ 12198985 w 12198985"/>
              <a:gd name="connsiteY1" fmla="*/ 0 h 6868264"/>
              <a:gd name="connsiteX2" fmla="*/ 12198985 w 12198985"/>
              <a:gd name="connsiteY2" fmla="*/ 6868160 h 6868264"/>
              <a:gd name="connsiteX3" fmla="*/ 10160 w 12198985"/>
              <a:gd name="connsiteY3" fmla="*/ 6868160 h 6868264"/>
              <a:gd name="connsiteX4" fmla="*/ 4683759 w 12198985"/>
              <a:gd name="connsiteY4" fmla="*/ 6868160 h 6868264"/>
              <a:gd name="connsiteX5" fmla="*/ 6024880 w 12198985"/>
              <a:gd name="connsiteY5" fmla="*/ 3830320 h 6868264"/>
              <a:gd name="connsiteX6" fmla="*/ 4714240 w 12198985"/>
              <a:gd name="connsiteY6" fmla="*/ 1727200 h 6868264"/>
              <a:gd name="connsiteX7" fmla="*/ 0 w 12198985"/>
              <a:gd name="connsiteY7" fmla="*/ 528320 h 6868264"/>
              <a:gd name="connsiteX8" fmla="*/ 10160 w 12198985"/>
              <a:gd name="connsiteY8" fmla="*/ 0 h 6868264"/>
              <a:gd name="connsiteX0" fmla="*/ 10160 w 12198985"/>
              <a:gd name="connsiteY0" fmla="*/ 0 h 6868220"/>
              <a:gd name="connsiteX1" fmla="*/ 12198985 w 12198985"/>
              <a:gd name="connsiteY1" fmla="*/ 0 h 6868220"/>
              <a:gd name="connsiteX2" fmla="*/ 12198985 w 12198985"/>
              <a:gd name="connsiteY2" fmla="*/ 6868160 h 6868220"/>
              <a:gd name="connsiteX3" fmla="*/ 3220085 w 12198985"/>
              <a:gd name="connsiteY3" fmla="*/ 6487160 h 6868220"/>
              <a:gd name="connsiteX4" fmla="*/ 4683759 w 12198985"/>
              <a:gd name="connsiteY4" fmla="*/ 6868160 h 6868220"/>
              <a:gd name="connsiteX5" fmla="*/ 6024880 w 12198985"/>
              <a:gd name="connsiteY5" fmla="*/ 3830320 h 6868220"/>
              <a:gd name="connsiteX6" fmla="*/ 4714240 w 12198985"/>
              <a:gd name="connsiteY6" fmla="*/ 1727200 h 6868220"/>
              <a:gd name="connsiteX7" fmla="*/ 0 w 12198985"/>
              <a:gd name="connsiteY7" fmla="*/ 528320 h 6868220"/>
              <a:gd name="connsiteX8" fmla="*/ 10160 w 12198985"/>
              <a:gd name="connsiteY8" fmla="*/ 0 h 686822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3220085 w 12198985"/>
              <a:gd name="connsiteY3" fmla="*/ 6487160 h 6868160"/>
              <a:gd name="connsiteX4" fmla="*/ 6102984 w 12198985"/>
              <a:gd name="connsiteY4" fmla="*/ 5829935 h 6868160"/>
              <a:gd name="connsiteX5" fmla="*/ 6024880 w 12198985"/>
              <a:gd name="connsiteY5" fmla="*/ 3830320 h 6868160"/>
              <a:gd name="connsiteX6" fmla="*/ 4714240 w 12198985"/>
              <a:gd name="connsiteY6" fmla="*/ 1727200 h 6868160"/>
              <a:gd name="connsiteX7" fmla="*/ 0 w 12198985"/>
              <a:gd name="connsiteY7" fmla="*/ 528320 h 6868160"/>
              <a:gd name="connsiteX8" fmla="*/ 10160 w 12198985"/>
              <a:gd name="connsiteY8" fmla="*/ 0 h 6868160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985" h="6877685">
                <a:moveTo>
                  <a:pt x="10160" y="0"/>
                </a:moveTo>
                <a:lnTo>
                  <a:pt x="12198985" y="0"/>
                </a:lnTo>
                <a:lnTo>
                  <a:pt x="12198985" y="6868160"/>
                </a:lnTo>
                <a:lnTo>
                  <a:pt x="4553585" y="6877685"/>
                </a:lnTo>
                <a:cubicBezTo>
                  <a:pt x="5419196" y="6578177"/>
                  <a:pt x="5891741" y="6267027"/>
                  <a:pt x="6122034" y="5839460"/>
                </a:cubicBezTo>
                <a:cubicBezTo>
                  <a:pt x="6543462" y="4952153"/>
                  <a:pt x="6071023" y="4359063"/>
                  <a:pt x="6024880" y="3830320"/>
                </a:cubicBezTo>
                <a:cubicBezTo>
                  <a:pt x="5670973" y="2770293"/>
                  <a:pt x="5327227" y="2120053"/>
                  <a:pt x="4714240" y="1727200"/>
                </a:cubicBezTo>
                <a:cubicBezTo>
                  <a:pt x="3371427" y="701040"/>
                  <a:pt x="1339427" y="711200"/>
                  <a:pt x="0" y="528320"/>
                </a:cubicBezTo>
                <a:lnTo>
                  <a:pt x="1016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130825-8214-41CD-94C2-B394C8253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4CFC44C-A4AA-47AB-9728-B8557A08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>
            <a:normAutofit/>
          </a:bodyPr>
          <a:lstStyle/>
          <a:p>
            <a:pPr algn="l"/>
            <a:endParaRPr lang="en-US" sz="4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49B6-9BF4-4189-8D62-178F06E5E11E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9A3AD9C-69B0-4589-A282-947AEF5C9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anchor="b" anchorCtr="0"/>
          <a:lstStyle>
            <a:lvl1pPr>
              <a:buNone/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699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F0D6B661-3F4C-45AE-81E6-23539770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51C64C5-C308-4D56-A976-F6EE631E8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35F8A29-F146-4D3D-8DD9-41322C9FE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06E5-E233-4711-9926-C50710415B27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ED7257-A2A4-4A81-94D0-21636294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defRPr sz="2800"/>
            </a:lvl1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9721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CEB7F18-992B-4D56-A388-738859C8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32083"/>
            <a:ext cx="4572000" cy="1524000"/>
          </a:xfrm>
        </p:spPr>
        <p:txBody>
          <a:bodyPr anchor="t" anchorCtr="0">
            <a:normAutofit/>
          </a:bodyPr>
          <a:lstStyle/>
          <a:p>
            <a:endParaRPr lang="en-US" sz="320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410AC2D-D649-4FCA-87C1-EDB34FCC4A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48939"/>
            <a:ext cx="1588691" cy="5824901"/>
          </a:xfrm>
          <a:custGeom>
            <a:avLst/>
            <a:gdLst>
              <a:gd name="connsiteX0" fmla="*/ 0 w 1588691"/>
              <a:gd name="connsiteY0" fmla="*/ 0 h 5824901"/>
              <a:gd name="connsiteX1" fmla="*/ 103414 w 1588691"/>
              <a:gd name="connsiteY1" fmla="*/ 24689 h 5824901"/>
              <a:gd name="connsiteX2" fmla="*/ 1566944 w 1588691"/>
              <a:gd name="connsiteY2" fmla="*/ 1831178 h 5824901"/>
              <a:gd name="connsiteX3" fmla="*/ 1239184 w 1588691"/>
              <a:gd name="connsiteY3" fmla="*/ 4894084 h 5824901"/>
              <a:gd name="connsiteX4" fmla="*/ 1161636 w 1588691"/>
              <a:gd name="connsiteY4" fmla="*/ 5234403 h 5824901"/>
              <a:gd name="connsiteX5" fmla="*/ 1036423 w 1588691"/>
              <a:gd name="connsiteY5" fmla="*/ 5540389 h 5824901"/>
              <a:gd name="connsiteX6" fmla="*/ 693532 w 1588691"/>
              <a:gd name="connsiteY6" fmla="*/ 5797870 h 5824901"/>
              <a:gd name="connsiteX7" fmla="*/ 66690 w 1588691"/>
              <a:gd name="connsiteY7" fmla="*/ 5718123 h 5824901"/>
              <a:gd name="connsiteX8" fmla="*/ 0 w 1588691"/>
              <a:gd name="connsiteY8" fmla="*/ 5671830 h 58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691" h="5824901">
                <a:moveTo>
                  <a:pt x="0" y="0"/>
                </a:moveTo>
                <a:lnTo>
                  <a:pt x="103414" y="24689"/>
                </a:lnTo>
                <a:cubicBezTo>
                  <a:pt x="796911" y="207091"/>
                  <a:pt x="1441617" y="614618"/>
                  <a:pt x="1566944" y="1831178"/>
                </a:cubicBezTo>
                <a:cubicBezTo>
                  <a:pt x="1657898" y="2711366"/>
                  <a:pt x="1447138" y="3830385"/>
                  <a:pt x="1239184" y="4894084"/>
                </a:cubicBezTo>
                <a:cubicBezTo>
                  <a:pt x="1217336" y="5005703"/>
                  <a:pt x="1193458" y="5122919"/>
                  <a:pt x="1161636" y="5234403"/>
                </a:cubicBezTo>
                <a:cubicBezTo>
                  <a:pt x="1129815" y="5345896"/>
                  <a:pt x="1090045" y="5451664"/>
                  <a:pt x="1036423" y="5540389"/>
                </a:cubicBezTo>
                <a:cubicBezTo>
                  <a:pt x="931907" y="5713703"/>
                  <a:pt x="805230" y="5770918"/>
                  <a:pt x="693532" y="5797870"/>
                </a:cubicBezTo>
                <a:cubicBezTo>
                  <a:pt x="465914" y="5852471"/>
                  <a:pt x="252946" y="5823597"/>
                  <a:pt x="66690" y="5718123"/>
                </a:cubicBezTo>
                <a:lnTo>
                  <a:pt x="0" y="567183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CAECC1-22E5-4CFE-997A-335F9A86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056083"/>
            <a:ext cx="53340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39634C0-6EDF-41E8-9316-1B98AB7679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7466" y="0"/>
            <a:ext cx="5820495" cy="2302951"/>
          </a:xfrm>
          <a:custGeom>
            <a:avLst/>
            <a:gdLst>
              <a:gd name="connsiteX0" fmla="*/ 5820495 w 5820495"/>
              <a:gd name="connsiteY0" fmla="*/ 0 h 2302951"/>
              <a:gd name="connsiteX1" fmla="*/ 5709901 w 5820495"/>
              <a:gd name="connsiteY1" fmla="*/ 213767 h 2302951"/>
              <a:gd name="connsiteX2" fmla="*/ 4932484 w 5820495"/>
              <a:gd name="connsiteY2" fmla="*/ 1340037 h 2302951"/>
              <a:gd name="connsiteX3" fmla="*/ 3361812 w 5820495"/>
              <a:gd name="connsiteY3" fmla="*/ 2268288 h 2302951"/>
              <a:gd name="connsiteX4" fmla="*/ 286590 w 5820495"/>
              <a:gd name="connsiteY4" fmla="*/ 1322723 h 2302951"/>
              <a:gd name="connsiteX5" fmla="*/ 251827 w 5820495"/>
              <a:gd name="connsiteY5" fmla="*/ 87954 h 2302951"/>
              <a:gd name="connsiteX6" fmla="*/ 331088 w 5820495"/>
              <a:gd name="connsiteY6" fmla="*/ 1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5" h="2302951">
                <a:moveTo>
                  <a:pt x="5820495" y="0"/>
                </a:moveTo>
                <a:lnTo>
                  <a:pt x="5709901" y="213767"/>
                </a:lnTo>
                <a:cubicBezTo>
                  <a:pt x="5432870" y="711271"/>
                  <a:pt x="5095501" y="1152644"/>
                  <a:pt x="4932484" y="1340037"/>
                </a:cubicBezTo>
                <a:cubicBezTo>
                  <a:pt x="4535941" y="1795563"/>
                  <a:pt x="3997054" y="2167493"/>
                  <a:pt x="3361812" y="2268288"/>
                </a:cubicBezTo>
                <a:cubicBezTo>
                  <a:pt x="2395335" y="2421964"/>
                  <a:pt x="953448" y="2057186"/>
                  <a:pt x="286590" y="1322723"/>
                </a:cubicBezTo>
                <a:cubicBezTo>
                  <a:pt x="-136160" y="857206"/>
                  <a:pt x="-42091" y="443734"/>
                  <a:pt x="251827" y="87954"/>
                </a:cubicBezTo>
                <a:lnTo>
                  <a:pt x="331088" y="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8DC-CD6B-48D5-813F-42352A0473D0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E3C79F9-E136-43AA-88A7-931391EEFE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1955" y="3048002"/>
            <a:ext cx="4230047" cy="3809998"/>
          </a:xfrm>
          <a:custGeom>
            <a:avLst/>
            <a:gdLst>
              <a:gd name="connsiteX0" fmla="*/ 2183095 w 4230047"/>
              <a:gd name="connsiteY0" fmla="*/ 18 h 3809998"/>
              <a:gd name="connsiteX1" fmla="*/ 3425027 w 4230047"/>
              <a:gd name="connsiteY1" fmla="*/ 1440808 h 3809998"/>
              <a:gd name="connsiteX2" fmla="*/ 3480109 w 4230047"/>
              <a:gd name="connsiteY2" fmla="*/ 1517586 h 3809998"/>
              <a:gd name="connsiteX3" fmla="*/ 4221130 w 4230047"/>
              <a:gd name="connsiteY3" fmla="*/ 2801399 h 3809998"/>
              <a:gd name="connsiteX4" fmla="*/ 4230047 w 4230047"/>
              <a:gd name="connsiteY4" fmla="*/ 2899961 h 3809998"/>
              <a:gd name="connsiteX5" fmla="*/ 4230047 w 4230047"/>
              <a:gd name="connsiteY5" fmla="*/ 3224568 h 3809998"/>
              <a:gd name="connsiteX6" fmla="*/ 4220577 w 4230047"/>
              <a:gd name="connsiteY6" fmla="*/ 3329167 h 3809998"/>
              <a:gd name="connsiteX7" fmla="*/ 4108028 w 4230047"/>
              <a:gd name="connsiteY7" fmla="*/ 3749750 h 3809998"/>
              <a:gd name="connsiteX8" fmla="*/ 4077743 w 4230047"/>
              <a:gd name="connsiteY8" fmla="*/ 3809998 h 3809998"/>
              <a:gd name="connsiteX9" fmla="*/ 892220 w 4230047"/>
              <a:gd name="connsiteY9" fmla="*/ 3809998 h 3809998"/>
              <a:gd name="connsiteX10" fmla="*/ 840654 w 4230047"/>
              <a:gd name="connsiteY10" fmla="*/ 3790763 h 3809998"/>
              <a:gd name="connsiteX11" fmla="*/ 5750 w 4230047"/>
              <a:gd name="connsiteY11" fmla="*/ 2913921 h 3809998"/>
              <a:gd name="connsiteX12" fmla="*/ 819614 w 4230047"/>
              <a:gd name="connsiteY12" fmla="*/ 1008105 h 3809998"/>
              <a:gd name="connsiteX13" fmla="*/ 2183095 w 4230047"/>
              <a:gd name="connsiteY13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0047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8"/>
                </a:cubicBezTo>
                <a:cubicBezTo>
                  <a:pt x="3436611" y="1458213"/>
                  <a:pt x="3455517" y="1484325"/>
                  <a:pt x="3480109" y="1517586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7" y="2899961"/>
                </a:lnTo>
                <a:lnTo>
                  <a:pt x="4230047" y="3224568"/>
                </a:lnTo>
                <a:lnTo>
                  <a:pt x="4220577" y="3329167"/>
                </a:lnTo>
                <a:cubicBezTo>
                  <a:pt x="4200561" y="3491518"/>
                  <a:pt x="4161725" y="3630719"/>
                  <a:pt x="4108028" y="3749750"/>
                </a:cubicBez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9" y="3656637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7871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0">
            <a:extLst>
              <a:ext uri="{FF2B5EF4-FFF2-40B4-BE49-F238E27FC236}">
                <a16:creationId xmlns:a16="http://schemas.microsoft.com/office/drawing/2014/main" id="{368B2638-FA1E-41E2-9B2C-03BEFBE54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2269050"/>
            <a:ext cx="3810000" cy="2286000"/>
          </a:xfrm>
        </p:spPr>
        <p:txBody>
          <a:bodyPr>
            <a:normAutofit/>
          </a:bodyPr>
          <a:lstStyle/>
          <a:p>
            <a:pPr algn="l"/>
            <a:endParaRPr lang="en-US" sz="4400" dirty="0"/>
          </a:p>
        </p:txBody>
      </p:sp>
      <p:sp>
        <p:nvSpPr>
          <p:cNvPr id="13" name="Subtitle 21">
            <a:extLst>
              <a:ext uri="{FF2B5EF4-FFF2-40B4-BE49-F238E27FC236}">
                <a16:creationId xmlns:a16="http://schemas.microsoft.com/office/drawing/2014/main" id="{6865B251-150D-4D65-9390-CDECD91E6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4571999"/>
            <a:ext cx="4594502" cy="1524000"/>
          </a:xfrm>
        </p:spPr>
        <p:txBody>
          <a:bodyPr anchor="b" anchorCtr="0"/>
          <a:lstStyle/>
          <a:p>
            <a:pPr algn="l"/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279B96F-4DCD-41B1-80AC-F06ECD712F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2915897" cy="3150803"/>
          </a:xfrm>
          <a:custGeom>
            <a:avLst/>
            <a:gdLst>
              <a:gd name="connsiteX0" fmla="*/ 0 w 2915897"/>
              <a:gd name="connsiteY0" fmla="*/ 0 h 3150803"/>
              <a:gd name="connsiteX1" fmla="*/ 2037171 w 2915897"/>
              <a:gd name="connsiteY1" fmla="*/ 0 h 3150803"/>
              <a:gd name="connsiteX2" fmla="*/ 2234023 w 2915897"/>
              <a:gd name="connsiteY2" fmla="*/ 188447 h 3150803"/>
              <a:gd name="connsiteX3" fmla="*/ 2442937 w 2915897"/>
              <a:gd name="connsiteY3" fmla="*/ 385917 h 3150803"/>
              <a:gd name="connsiteX4" fmla="*/ 2833858 w 2915897"/>
              <a:gd name="connsiteY4" fmla="*/ 927137 h 3150803"/>
              <a:gd name="connsiteX5" fmla="*/ 2858599 w 2915897"/>
              <a:gd name="connsiteY5" fmla="*/ 1740110 h 3150803"/>
              <a:gd name="connsiteX6" fmla="*/ 2478276 w 2915897"/>
              <a:gd name="connsiteY6" fmla="*/ 2549381 h 3150803"/>
              <a:gd name="connsiteX7" fmla="*/ 692855 w 2915897"/>
              <a:gd name="connsiteY7" fmla="*/ 3125784 h 3150803"/>
              <a:gd name="connsiteX8" fmla="*/ 71916 w 2915897"/>
              <a:gd name="connsiteY8" fmla="*/ 3033613 h 3150803"/>
              <a:gd name="connsiteX9" fmla="*/ 0 w 2915897"/>
              <a:gd name="connsiteY9" fmla="*/ 3010677 h 31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897" h="3150803">
                <a:moveTo>
                  <a:pt x="0" y="0"/>
                </a:moveTo>
                <a:lnTo>
                  <a:pt x="2037171" y="0"/>
                </a:lnTo>
                <a:lnTo>
                  <a:pt x="2234023" y="188447"/>
                </a:lnTo>
                <a:cubicBezTo>
                  <a:pt x="2304388" y="255540"/>
                  <a:pt x="2374048" y="321538"/>
                  <a:pt x="2442937" y="385917"/>
                </a:cubicBezTo>
                <a:cubicBezTo>
                  <a:pt x="2635661" y="565992"/>
                  <a:pt x="2760928" y="746433"/>
                  <a:pt x="2833858" y="927137"/>
                </a:cubicBezTo>
                <a:cubicBezTo>
                  <a:pt x="2943221" y="1198077"/>
                  <a:pt x="2934665" y="1469402"/>
                  <a:pt x="2858599" y="1740110"/>
                </a:cubicBezTo>
                <a:cubicBezTo>
                  <a:pt x="2782532" y="2010817"/>
                  <a:pt x="2638953" y="2280908"/>
                  <a:pt x="2478276" y="2549381"/>
                </a:cubicBezTo>
                <a:cubicBezTo>
                  <a:pt x="2104926" y="3173402"/>
                  <a:pt x="1445175" y="3189854"/>
                  <a:pt x="692855" y="3125784"/>
                </a:cubicBezTo>
                <a:cubicBezTo>
                  <a:pt x="472468" y="3106996"/>
                  <a:pt x="261198" y="3087734"/>
                  <a:pt x="71916" y="3033613"/>
                </a:cubicBezTo>
                <a:lnTo>
                  <a:pt x="0" y="301067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8CF3283-37EB-40F7-B4D3-7321DE54F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4588" y="0"/>
            <a:ext cx="5820494" cy="2008700"/>
          </a:xfrm>
          <a:custGeom>
            <a:avLst/>
            <a:gdLst>
              <a:gd name="connsiteX0" fmla="*/ 331087 w 5820494"/>
              <a:gd name="connsiteY0" fmla="*/ 0 h 2008700"/>
              <a:gd name="connsiteX1" fmla="*/ 5820494 w 5820494"/>
              <a:gd name="connsiteY1" fmla="*/ 0 h 2008700"/>
              <a:gd name="connsiteX2" fmla="*/ 5709900 w 5820494"/>
              <a:gd name="connsiteY2" fmla="*/ 186453 h 2008700"/>
              <a:gd name="connsiteX3" fmla="*/ 4932484 w 5820494"/>
              <a:gd name="connsiteY3" fmla="*/ 1168818 h 2008700"/>
              <a:gd name="connsiteX4" fmla="*/ 3361811 w 5820494"/>
              <a:gd name="connsiteY4" fmla="*/ 1978465 h 2008700"/>
              <a:gd name="connsiteX5" fmla="*/ 286590 w 5820494"/>
              <a:gd name="connsiteY5" fmla="*/ 1153716 h 2008700"/>
              <a:gd name="connsiteX6" fmla="*/ 251826 w 5820494"/>
              <a:gd name="connsiteY6" fmla="*/ 76716 h 20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008700">
                <a:moveTo>
                  <a:pt x="331087" y="0"/>
                </a:moveTo>
                <a:lnTo>
                  <a:pt x="5820494" y="0"/>
                </a:lnTo>
                <a:lnTo>
                  <a:pt x="5709900" y="186453"/>
                </a:lnTo>
                <a:cubicBezTo>
                  <a:pt x="5432869" y="620391"/>
                  <a:pt x="5095500" y="1005368"/>
                  <a:pt x="4932484" y="1168818"/>
                </a:cubicBezTo>
                <a:cubicBezTo>
                  <a:pt x="4535940" y="1566140"/>
                  <a:pt x="3997053" y="1890549"/>
                  <a:pt x="3361811" y="1978465"/>
                </a:cubicBezTo>
                <a:cubicBezTo>
                  <a:pt x="2395334" y="2112506"/>
                  <a:pt x="953447" y="1794336"/>
                  <a:pt x="286590" y="1153716"/>
                </a:cubicBezTo>
                <a:cubicBezTo>
                  <a:pt x="-136161" y="747678"/>
                  <a:pt x="-42091" y="387037"/>
                  <a:pt x="251826" y="7671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D43413-F064-47FB-B053-5DCA096DAA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3134141"/>
            <a:ext cx="4548543" cy="3723859"/>
          </a:xfrm>
          <a:custGeom>
            <a:avLst/>
            <a:gdLst>
              <a:gd name="connsiteX0" fmla="*/ 3246912 w 4548543"/>
              <a:gd name="connsiteY0" fmla="*/ 458 h 3723859"/>
              <a:gd name="connsiteX1" fmla="*/ 4150879 w 4548543"/>
              <a:gd name="connsiteY1" fmla="*/ 378073 h 3723859"/>
              <a:gd name="connsiteX2" fmla="*/ 4548482 w 4548543"/>
              <a:gd name="connsiteY2" fmla="*/ 1568643 h 3723859"/>
              <a:gd name="connsiteX3" fmla="*/ 4028886 w 4548543"/>
              <a:gd name="connsiteY3" fmla="*/ 3710287 h 3723859"/>
              <a:gd name="connsiteX4" fmla="*/ 4021678 w 4548543"/>
              <a:gd name="connsiteY4" fmla="*/ 3723859 h 3723859"/>
              <a:gd name="connsiteX5" fmla="*/ 0 w 4548543"/>
              <a:gd name="connsiteY5" fmla="*/ 3723859 h 3723859"/>
              <a:gd name="connsiteX6" fmla="*/ 0 w 4548543"/>
              <a:gd name="connsiteY6" fmla="*/ 1455242 h 3723859"/>
              <a:gd name="connsiteX7" fmla="*/ 170674 w 4548543"/>
              <a:gd name="connsiteY7" fmla="*/ 1364030 h 3723859"/>
              <a:gd name="connsiteX8" fmla="*/ 371971 w 4548543"/>
              <a:gd name="connsiteY8" fmla="*/ 1257338 h 3723859"/>
              <a:gd name="connsiteX9" fmla="*/ 2579168 w 4548543"/>
              <a:gd name="connsiteY9" fmla="*/ 156654 h 3723859"/>
              <a:gd name="connsiteX10" fmla="*/ 3246912 w 4548543"/>
              <a:gd name="connsiteY10" fmla="*/ 458 h 372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8543" h="3723859">
                <a:moveTo>
                  <a:pt x="3246912" y="458"/>
                </a:moveTo>
                <a:cubicBezTo>
                  <a:pt x="3556014" y="-7452"/>
                  <a:pt x="3878293" y="85861"/>
                  <a:pt x="4150879" y="378073"/>
                </a:cubicBezTo>
                <a:cubicBezTo>
                  <a:pt x="4474410" y="725138"/>
                  <a:pt x="4551051" y="1187631"/>
                  <a:pt x="4548482" y="1568643"/>
                </a:cubicBezTo>
                <a:cubicBezTo>
                  <a:pt x="4543256" y="2340350"/>
                  <a:pt x="4346080" y="3076780"/>
                  <a:pt x="4028886" y="3710287"/>
                </a:cubicBezTo>
                <a:lnTo>
                  <a:pt x="4021678" y="3723859"/>
                </a:lnTo>
                <a:lnTo>
                  <a:pt x="0" y="3723859"/>
                </a:lnTo>
                <a:lnTo>
                  <a:pt x="0" y="1455242"/>
                </a:lnTo>
                <a:lnTo>
                  <a:pt x="170674" y="1364030"/>
                </a:lnTo>
                <a:cubicBezTo>
                  <a:pt x="240826" y="1327045"/>
                  <a:pt x="308382" y="1291596"/>
                  <a:pt x="371971" y="1257338"/>
                </a:cubicBezTo>
                <a:cubicBezTo>
                  <a:pt x="1092270" y="868657"/>
                  <a:pt x="1814145" y="480776"/>
                  <a:pt x="2579168" y="156654"/>
                </a:cubicBezTo>
                <a:cubicBezTo>
                  <a:pt x="2774058" y="73994"/>
                  <a:pt x="3006499" y="6609"/>
                  <a:pt x="3246912" y="45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1995BAA-F48C-452E-8FB3-2036819AAE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9048" y="314073"/>
            <a:ext cx="2302952" cy="5820494"/>
          </a:xfrm>
          <a:custGeom>
            <a:avLst/>
            <a:gdLst>
              <a:gd name="connsiteX0" fmla="*/ 2302952 w 2302952"/>
              <a:gd name="connsiteY0" fmla="*/ 0 h 5820494"/>
              <a:gd name="connsiteX1" fmla="*/ 2302951 w 2302952"/>
              <a:gd name="connsiteY1" fmla="*/ 5489408 h 5820494"/>
              <a:gd name="connsiteX2" fmla="*/ 2214998 w 2302952"/>
              <a:gd name="connsiteY2" fmla="*/ 5568668 h 5820494"/>
              <a:gd name="connsiteX3" fmla="*/ 980229 w 2302952"/>
              <a:gd name="connsiteY3" fmla="*/ 5533905 h 5820494"/>
              <a:gd name="connsiteX4" fmla="*/ 34664 w 2302952"/>
              <a:gd name="connsiteY4" fmla="*/ 2458684 h 5820494"/>
              <a:gd name="connsiteX5" fmla="*/ 962915 w 2302952"/>
              <a:gd name="connsiteY5" fmla="*/ 888011 h 5820494"/>
              <a:gd name="connsiteX6" fmla="*/ 2089185 w 2302952"/>
              <a:gd name="connsiteY6" fmla="*/ 110594 h 582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952" h="5820494">
                <a:moveTo>
                  <a:pt x="2302952" y="0"/>
                </a:moveTo>
                <a:lnTo>
                  <a:pt x="2302951" y="5489408"/>
                </a:lnTo>
                <a:lnTo>
                  <a:pt x="2214998" y="5568668"/>
                </a:lnTo>
                <a:cubicBezTo>
                  <a:pt x="1859218" y="5862586"/>
                  <a:pt x="1445746" y="5956656"/>
                  <a:pt x="980229" y="5533905"/>
                </a:cubicBezTo>
                <a:cubicBezTo>
                  <a:pt x="245766" y="4867048"/>
                  <a:pt x="-119012" y="3425160"/>
                  <a:pt x="34664" y="2458684"/>
                </a:cubicBezTo>
                <a:cubicBezTo>
                  <a:pt x="135459" y="1823441"/>
                  <a:pt x="507389" y="1284554"/>
                  <a:pt x="962915" y="888011"/>
                </a:cubicBezTo>
                <a:cubicBezTo>
                  <a:pt x="1150308" y="724995"/>
                  <a:pt x="1591681" y="387625"/>
                  <a:pt x="2089185" y="11059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282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3866"/>
            <a:ext cx="1049528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A1B6-942E-4825-A537-8A64B4D33E59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2610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325DA79-98D3-4B75-A104-9B8CF2E5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21" y="1732785"/>
            <a:ext cx="5263199" cy="1524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689288-6A1A-4457-8998-96D415487D0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1521" y="3269458"/>
            <a:ext cx="5344477" cy="3092449"/>
          </a:xfrm>
        </p:spPr>
        <p:txBody>
          <a:bodyPr anchor="ctr">
            <a:noAutofit/>
          </a:bodyPr>
          <a:lstStyle>
            <a:lvl1pPr>
              <a:defRPr sz="28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70-83C4-4F45-B93B-0960A31FD562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0265BFC-F12F-4129-9A10-7A6D278A9C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5910" y="1"/>
            <a:ext cx="5756090" cy="3960681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6090" h="3960681">
                <a:moveTo>
                  <a:pt x="0" y="0"/>
                </a:moveTo>
                <a:lnTo>
                  <a:pt x="5756090" y="0"/>
                </a:lnTo>
                <a:lnTo>
                  <a:pt x="5756090" y="3463038"/>
                </a:lnTo>
                <a:lnTo>
                  <a:pt x="5558511" y="3561320"/>
                </a:lnTo>
                <a:cubicBezTo>
                  <a:pt x="4879339" y="3874528"/>
                  <a:pt x="4103797" y="4016776"/>
                  <a:pt x="3480391" y="3940416"/>
                </a:cubicBezTo>
                <a:cubicBezTo>
                  <a:pt x="2751968" y="3851461"/>
                  <a:pt x="2103010" y="3410677"/>
                  <a:pt x="1605774" y="2854397"/>
                </a:cubicBezTo>
                <a:cubicBezTo>
                  <a:pt x="1278696" y="2488237"/>
                  <a:pt x="377050" y="1320622"/>
                  <a:pt x="74389" y="325223"/>
                </a:cubicBezTo>
                <a:cubicBezTo>
                  <a:pt x="51690" y="250568"/>
                  <a:pt x="32361" y="176882"/>
                  <a:pt x="16895" y="1045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CAD1C3-A879-4B95-B5C1-4D7B725EB7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28871" y="4949374"/>
            <a:ext cx="5796193" cy="1908627"/>
          </a:xfrm>
          <a:custGeom>
            <a:avLst/>
            <a:gdLst>
              <a:gd name="connsiteX0" fmla="*/ 3174283 w 5796193"/>
              <a:gd name="connsiteY0" fmla="*/ 18 h 1908627"/>
              <a:gd name="connsiteX1" fmla="*/ 5218462 w 5796193"/>
              <a:gd name="connsiteY1" fmla="*/ 1459807 h 1908627"/>
              <a:gd name="connsiteX2" fmla="*/ 5309125 w 5796193"/>
              <a:gd name="connsiteY2" fmla="*/ 1537598 h 1908627"/>
              <a:gd name="connsiteX3" fmla="*/ 5693890 w 5796193"/>
              <a:gd name="connsiteY3" fmla="*/ 1830997 h 1908627"/>
              <a:gd name="connsiteX4" fmla="*/ 5796193 w 5796193"/>
              <a:gd name="connsiteY4" fmla="*/ 1908627 h 1908627"/>
              <a:gd name="connsiteX5" fmla="*/ 0 w 5796193"/>
              <a:gd name="connsiteY5" fmla="*/ 1908627 h 1908627"/>
              <a:gd name="connsiteX6" fmla="*/ 36796 w 5796193"/>
              <a:gd name="connsiteY6" fmla="*/ 1862978 h 1908627"/>
              <a:gd name="connsiteX7" fmla="*/ 930039 w 5796193"/>
              <a:gd name="connsiteY7" fmla="*/ 1021399 h 1908627"/>
              <a:gd name="connsiteX8" fmla="*/ 3174283 w 5796193"/>
              <a:gd name="connsiteY8" fmla="*/ 18 h 19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193" h="1908627">
                <a:moveTo>
                  <a:pt x="3174283" y="18"/>
                </a:moveTo>
                <a:cubicBezTo>
                  <a:pt x="3946119" y="-4705"/>
                  <a:pt x="4675803" y="959667"/>
                  <a:pt x="5218462" y="1459807"/>
                </a:cubicBezTo>
                <a:cubicBezTo>
                  <a:pt x="5237529" y="1477442"/>
                  <a:pt x="5268648" y="1503898"/>
                  <a:pt x="5309125" y="1537598"/>
                </a:cubicBezTo>
                <a:cubicBezTo>
                  <a:pt x="5427311" y="1636255"/>
                  <a:pt x="5560174" y="1732098"/>
                  <a:pt x="5693890" y="1830997"/>
                </a:cubicBezTo>
                <a:lnTo>
                  <a:pt x="5796193" y="1908627"/>
                </a:lnTo>
                <a:lnTo>
                  <a:pt x="0" y="1908627"/>
                </a:lnTo>
                <a:lnTo>
                  <a:pt x="36796" y="1862978"/>
                </a:lnTo>
                <a:cubicBezTo>
                  <a:pt x="326152" y="1521692"/>
                  <a:pt x="689989" y="1221705"/>
                  <a:pt x="930039" y="1021399"/>
                </a:cubicBezTo>
                <a:cubicBezTo>
                  <a:pt x="1540951" y="511494"/>
                  <a:pt x="2324829" y="5378"/>
                  <a:pt x="3174283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9AC3B5B-97EB-4572-B908-B1658101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74907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1555E13C-150D-496C-9F53-468F2C94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765930"/>
            <a:ext cx="10000488" cy="13452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1FE0-FEFC-4F9D-84B5-71545E07E62B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9106F4-7E32-4FF6-96C2-AEDF5C52F1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E474408-DB73-4EA7-AD23-90BEF0E42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6083F6A-399B-48F1-8504-4E2E5DF89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FF428B-F281-4A21-BB33-FC14F2D9C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A835EC-64A4-410D-8455-F71FCBF23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F3EA8FF-EF64-46BE-85C1-CD234175F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4A1BDD-165B-40C1-80E7-4E29159618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D9D8042-BB75-44E9-8789-7F3FDEF8C3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FD87B2A7-C62E-4B54-BF5F-9A4F8FD28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44E03C4-C446-4889-8A6A-D464581B7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8070" y="4735308"/>
            <a:ext cx="2299136" cy="557784"/>
          </a:xfrm>
        </p:spPr>
        <p:txBody>
          <a:bodyPr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898BDCCC-2240-4BF9-BECF-3E5D269BAC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070" y="5312140"/>
            <a:ext cx="2299136" cy="602885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68937F96-27E1-49C1-8CF4-44DDAD9DAB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B4F62E2-011C-4BC3-B545-42D8C5D1C0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5285" y="4735308"/>
            <a:ext cx="2299136" cy="557784"/>
          </a:xfrm>
        </p:spPr>
        <p:txBody>
          <a:bodyPr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58265EB5-C710-46C7-8816-3B113860B8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5285" y="5312140"/>
            <a:ext cx="2299136" cy="602885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31">
            <a:extLst>
              <a:ext uri="{FF2B5EF4-FFF2-40B4-BE49-F238E27FC236}">
                <a16:creationId xmlns:a16="http://schemas.microsoft.com/office/drawing/2014/main" id="{7B8FE200-2B7E-4E89-90F3-E9F9EC7500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1A1C005-8783-4E18-B3C6-599A2CBC7E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558" y="4735308"/>
            <a:ext cx="2299136" cy="557784"/>
          </a:xfrm>
        </p:spPr>
        <p:txBody>
          <a:bodyPr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BE9A3D5B-EC8F-4A64-BB06-F697506D31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2558" y="5312140"/>
            <a:ext cx="2299136" cy="602885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34">
            <a:extLst>
              <a:ext uri="{FF2B5EF4-FFF2-40B4-BE49-F238E27FC236}">
                <a16:creationId xmlns:a16="http://schemas.microsoft.com/office/drawing/2014/main" id="{8201F6F8-BF7C-4F3A-8B60-C8D262463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C4743B1-EFFF-41A0-9B71-BA682DEA6B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5983" y="4735308"/>
            <a:ext cx="2299136" cy="557784"/>
          </a:xfrm>
        </p:spPr>
        <p:txBody>
          <a:bodyPr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3E67B36-FF15-486B-A34D-9EC0A6AD2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45983" y="5312140"/>
            <a:ext cx="2299136" cy="602885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8578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2 column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BE36-27B6-4A11-9973-98734E9E2580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AFFB3B-DDD9-4451-A445-1716F21B5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872835" y="0"/>
            <a:ext cx="4154519" cy="1314451"/>
            <a:chOff x="5872835" y="0"/>
            <a:chExt cx="4154519" cy="131445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B9FEA5-95BE-43A3-A0DC-93B8477BC6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0800000">
              <a:off x="5872835" y="0"/>
              <a:ext cx="3991773" cy="1314450"/>
            </a:xfrm>
            <a:custGeom>
              <a:avLst/>
              <a:gdLst>
                <a:gd name="connsiteX0" fmla="*/ 3174283 w 5796193"/>
                <a:gd name="connsiteY0" fmla="*/ 18 h 1908627"/>
                <a:gd name="connsiteX1" fmla="*/ 5218462 w 5796193"/>
                <a:gd name="connsiteY1" fmla="*/ 1459807 h 1908627"/>
                <a:gd name="connsiteX2" fmla="*/ 5309125 w 5796193"/>
                <a:gd name="connsiteY2" fmla="*/ 1537598 h 1908627"/>
                <a:gd name="connsiteX3" fmla="*/ 5693890 w 5796193"/>
                <a:gd name="connsiteY3" fmla="*/ 1830997 h 1908627"/>
                <a:gd name="connsiteX4" fmla="*/ 5796193 w 5796193"/>
                <a:gd name="connsiteY4" fmla="*/ 1908627 h 1908627"/>
                <a:gd name="connsiteX5" fmla="*/ 0 w 5796193"/>
                <a:gd name="connsiteY5" fmla="*/ 1908627 h 1908627"/>
                <a:gd name="connsiteX6" fmla="*/ 36796 w 5796193"/>
                <a:gd name="connsiteY6" fmla="*/ 1862978 h 1908627"/>
                <a:gd name="connsiteX7" fmla="*/ 930039 w 5796193"/>
                <a:gd name="connsiteY7" fmla="*/ 1021399 h 1908627"/>
                <a:gd name="connsiteX8" fmla="*/ 3174283 w 5796193"/>
                <a:gd name="connsiteY8" fmla="*/ 18 h 19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193" h="1908627">
                  <a:moveTo>
                    <a:pt x="3174283" y="18"/>
                  </a:moveTo>
                  <a:cubicBezTo>
                    <a:pt x="3946119" y="-4705"/>
                    <a:pt x="4675803" y="959667"/>
                    <a:pt x="5218462" y="1459807"/>
                  </a:cubicBezTo>
                  <a:cubicBezTo>
                    <a:pt x="5237529" y="1477442"/>
                    <a:pt x="5268648" y="1503898"/>
                    <a:pt x="5309125" y="1537598"/>
                  </a:cubicBezTo>
                  <a:cubicBezTo>
                    <a:pt x="5427311" y="1636255"/>
                    <a:pt x="5560174" y="1732098"/>
                    <a:pt x="5693890" y="1830997"/>
                  </a:cubicBezTo>
                  <a:lnTo>
                    <a:pt x="5796193" y="1908627"/>
                  </a:lnTo>
                  <a:lnTo>
                    <a:pt x="0" y="1908627"/>
                  </a:lnTo>
                  <a:lnTo>
                    <a:pt x="36796" y="1862978"/>
                  </a:lnTo>
                  <a:cubicBezTo>
                    <a:pt x="326152" y="1521692"/>
                    <a:pt x="689989" y="1221705"/>
                    <a:pt x="930039" y="1021399"/>
                  </a:cubicBezTo>
                  <a:cubicBezTo>
                    <a:pt x="1540951" y="511494"/>
                    <a:pt x="2324829" y="5378"/>
                    <a:pt x="3174283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79F2365-436D-4300-8A80-42A44D63E9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660515" y="0"/>
              <a:ext cx="3366839" cy="1314451"/>
            </a:xfrm>
            <a:custGeom>
              <a:avLst/>
              <a:gdLst>
                <a:gd name="connsiteX0" fmla="*/ 0 w 4200872"/>
                <a:gd name="connsiteY0" fmla="*/ 0 h 1514020"/>
                <a:gd name="connsiteX1" fmla="*/ 4200872 w 4200872"/>
                <a:gd name="connsiteY1" fmla="*/ 0 h 1514020"/>
                <a:gd name="connsiteX2" fmla="*/ 4142607 w 4200872"/>
                <a:gd name="connsiteY2" fmla="*/ 38563 h 1514020"/>
                <a:gd name="connsiteX3" fmla="*/ 3008795 w 4200872"/>
                <a:gd name="connsiteY3" fmla="*/ 1083181 h 1514020"/>
                <a:gd name="connsiteX4" fmla="*/ 709479 w 4200872"/>
                <a:gd name="connsiteY4" fmla="*/ 810018 h 1514020"/>
                <a:gd name="connsiteX5" fmla="*/ 214372 w 4200872"/>
                <a:gd name="connsiteY5" fmla="*/ 268967 h 1514020"/>
                <a:gd name="connsiteX0" fmla="*/ 4111158 w 4111158"/>
                <a:gd name="connsiteY0" fmla="*/ 0 h 1514020"/>
                <a:gd name="connsiteX1" fmla="*/ 4052893 w 4111158"/>
                <a:gd name="connsiteY1" fmla="*/ 38563 h 1514020"/>
                <a:gd name="connsiteX2" fmla="*/ 2919081 w 4111158"/>
                <a:gd name="connsiteY2" fmla="*/ 1083181 h 1514020"/>
                <a:gd name="connsiteX3" fmla="*/ 619765 w 4111158"/>
                <a:gd name="connsiteY3" fmla="*/ 810018 h 1514020"/>
                <a:gd name="connsiteX4" fmla="*/ 124658 w 4111158"/>
                <a:gd name="connsiteY4" fmla="*/ 268967 h 1514020"/>
                <a:gd name="connsiteX5" fmla="*/ 0 w 4111158"/>
                <a:gd name="connsiteY5" fmla="*/ 83899 h 1514020"/>
                <a:gd name="connsiteX0" fmla="*/ 4146758 w 4146758"/>
                <a:gd name="connsiteY0" fmla="*/ 0 h 1514020"/>
                <a:gd name="connsiteX1" fmla="*/ 4088493 w 4146758"/>
                <a:gd name="connsiteY1" fmla="*/ 38563 h 1514020"/>
                <a:gd name="connsiteX2" fmla="*/ 2954681 w 4146758"/>
                <a:gd name="connsiteY2" fmla="*/ 1083181 h 1514020"/>
                <a:gd name="connsiteX3" fmla="*/ 655365 w 4146758"/>
                <a:gd name="connsiteY3" fmla="*/ 810018 h 1514020"/>
                <a:gd name="connsiteX4" fmla="*/ 160258 w 4146758"/>
                <a:gd name="connsiteY4" fmla="*/ 268967 h 1514020"/>
                <a:gd name="connsiteX5" fmla="*/ 0 w 4146758"/>
                <a:gd name="connsiteY5" fmla="*/ 10654 h 151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6758" h="1514020">
                  <a:moveTo>
                    <a:pt x="4146758" y="0"/>
                  </a:moveTo>
                  <a:lnTo>
                    <a:pt x="4088493" y="38563"/>
                  </a:lnTo>
                  <a:cubicBezTo>
                    <a:pt x="3683117" y="337805"/>
                    <a:pt x="3339000" y="765216"/>
                    <a:pt x="2954681" y="1083181"/>
                  </a:cubicBezTo>
                  <a:cubicBezTo>
                    <a:pt x="2434478" y="1512793"/>
                    <a:pt x="1773669" y="1891699"/>
                    <a:pt x="655365" y="810018"/>
                  </a:cubicBezTo>
                  <a:cubicBezTo>
                    <a:pt x="490981" y="651095"/>
                    <a:pt x="325676" y="468539"/>
                    <a:pt x="160258" y="268967"/>
                  </a:cubicBezTo>
                  <a:cubicBezTo>
                    <a:pt x="88801" y="179311"/>
                    <a:pt x="0" y="10654"/>
                    <a:pt x="0" y="10654"/>
                  </a:cubicBez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venir Next LT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63181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203B704-015A-403C-A5A1-762756C46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3CFF-80E4-42CD-BEBA-7F3CBEFD0993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3200400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7999"/>
            <a:ext cx="3200400" cy="3048000"/>
          </a:xfrm>
        </p:spPr>
        <p:txBody>
          <a:bodyPr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2285999"/>
            <a:ext cx="3200400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3047999"/>
            <a:ext cx="3200400" cy="3048000"/>
          </a:xfrm>
        </p:spPr>
        <p:txBody>
          <a:bodyPr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EB2F7F-9194-43CA-B2EE-6C327D14A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0" y="2286001"/>
            <a:ext cx="3200400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FB1243F-4E49-476D-B798-341DC014DE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0" y="3047999"/>
            <a:ext cx="3200400" cy="3048000"/>
          </a:xfrm>
        </p:spPr>
        <p:txBody>
          <a:bodyPr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75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138" y="359917"/>
            <a:ext cx="6242770" cy="458889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138" y="5152864"/>
            <a:ext cx="6233626" cy="126871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 descr="Closeup on person wearing glasses.">
            <a:extLst>
              <a:ext uri="{FF2B5EF4-FFF2-40B4-BE49-F238E27FC236}">
                <a16:creationId xmlns:a16="http://schemas.microsoft.com/office/drawing/2014/main" id="{82E72972-EE2B-F497-1D5C-258895385D7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0741" y="634584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Picture Placeholder 12" descr="One person clapping and smiling.">
            <a:extLst>
              <a:ext uri="{FF2B5EF4-FFF2-40B4-BE49-F238E27FC236}">
                <a16:creationId xmlns:a16="http://schemas.microsoft.com/office/drawing/2014/main" id="{B208AAAC-B842-3E72-F9B0-65241B8AEA1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0" y="2788976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EB5B2F-8E61-F43A-1D59-1F1F0DB377A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16200000" flipH="1" flipV="1">
            <a:off x="464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2A2476-1589-B9D9-5D0A-5553436AAA7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H="1" flipV="1">
            <a:off x="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8" name="Isosceles Triangle 3">
            <a:extLst>
              <a:ext uri="{FF2B5EF4-FFF2-40B4-BE49-F238E27FC236}">
                <a16:creationId xmlns:a16="http://schemas.microsoft.com/office/drawing/2014/main" id="{964A9B18-35DE-8478-ED82-3451640D6BB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360741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93E1B-71D7-81F6-2EA3-143FFFB5560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49580" y="6527800"/>
            <a:ext cx="2743200" cy="266700"/>
          </a:xfrm>
        </p:spPr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336AE-C792-931C-745B-768B83BAB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A66C-FF0F-B424-A72E-EB9BA06F2F06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363426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2C5742-73C7-4BB8-A3EC-3EB758A1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7"/>
            <a:ext cx="5334000" cy="15240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1BD5D5-F76D-4DB4-A86B-AA4CA5CD35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D245-EB9D-4131-AA75-C95E86FC5FB8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DE11C6-AF87-4968-A76C-01F97038A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5334000" cy="304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546A48-F275-42D1-A2AB-BA54F9390C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16382" y="3048002"/>
            <a:ext cx="4176866" cy="3809998"/>
          </a:xfrm>
          <a:custGeom>
            <a:avLst/>
            <a:gdLst>
              <a:gd name="connsiteX0" fmla="*/ 2183095 w 4176866"/>
              <a:gd name="connsiteY0" fmla="*/ 18 h 3809998"/>
              <a:gd name="connsiteX1" fmla="*/ 3425027 w 4176866"/>
              <a:gd name="connsiteY1" fmla="*/ 1440807 h 3809998"/>
              <a:gd name="connsiteX2" fmla="*/ 3480109 w 4176866"/>
              <a:gd name="connsiteY2" fmla="*/ 1517585 h 3809998"/>
              <a:gd name="connsiteX3" fmla="*/ 4110688 w 4176866"/>
              <a:gd name="connsiteY3" fmla="*/ 2402159 h 3809998"/>
              <a:gd name="connsiteX4" fmla="*/ 4176866 w 4176866"/>
              <a:gd name="connsiteY4" fmla="*/ 2587346 h 3809998"/>
              <a:gd name="connsiteX5" fmla="*/ 4176866 w 4176866"/>
              <a:gd name="connsiteY5" fmla="*/ 3809998 h 3809998"/>
              <a:gd name="connsiteX6" fmla="*/ 4077743 w 4176866"/>
              <a:gd name="connsiteY6" fmla="*/ 3809998 h 3809998"/>
              <a:gd name="connsiteX7" fmla="*/ 892220 w 4176866"/>
              <a:gd name="connsiteY7" fmla="*/ 3809998 h 3809998"/>
              <a:gd name="connsiteX8" fmla="*/ 840654 w 4176866"/>
              <a:gd name="connsiteY8" fmla="*/ 3790763 h 3809998"/>
              <a:gd name="connsiteX9" fmla="*/ 5750 w 4176866"/>
              <a:gd name="connsiteY9" fmla="*/ 2913921 h 3809998"/>
              <a:gd name="connsiteX10" fmla="*/ 819614 w 4176866"/>
              <a:gd name="connsiteY10" fmla="*/ 1008105 h 3809998"/>
              <a:gd name="connsiteX11" fmla="*/ 2183095 w 4176866"/>
              <a:gd name="connsiteY11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6866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682056" y="1791449"/>
                  <a:pt x="3954543" y="2043338"/>
                  <a:pt x="4110688" y="2402159"/>
                </a:cubicBezTo>
                <a:lnTo>
                  <a:pt x="4176866" y="2587346"/>
                </a:lnTo>
                <a:lnTo>
                  <a:pt x="4176866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615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1FAA1E16-84B5-4131-9CE1-7C6D43D1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anchor="t" anchorCtr="0">
            <a:normAutofit/>
          </a:bodyPr>
          <a:lstStyle/>
          <a:p>
            <a:endParaRPr lang="en-US" sz="32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ED8B7F-F797-40AD-8F10-7B52ECFAC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762007"/>
            <a:ext cx="5948797" cy="6095979"/>
          </a:xfrm>
          <a:custGeom>
            <a:avLst/>
            <a:gdLst>
              <a:gd name="connsiteX0" fmla="*/ 1573824 w 5948797"/>
              <a:gd name="connsiteY0" fmla="*/ 765 h 6095979"/>
              <a:gd name="connsiteX1" fmla="*/ 2734655 w 5948797"/>
              <a:gd name="connsiteY1" fmla="*/ 238687 h 6095979"/>
              <a:gd name="connsiteX2" fmla="*/ 5668308 w 5948797"/>
              <a:gd name="connsiteY2" fmla="*/ 3639516 h 6095979"/>
              <a:gd name="connsiteX3" fmla="*/ 5937014 w 5948797"/>
              <a:gd name="connsiteY3" fmla="*/ 5865869 h 6095979"/>
              <a:gd name="connsiteX4" fmla="*/ 5948797 w 5948797"/>
              <a:gd name="connsiteY4" fmla="*/ 6095979 h 6095979"/>
              <a:gd name="connsiteX5" fmla="*/ 0 w 5948797"/>
              <a:gd name="connsiteY5" fmla="*/ 6095979 h 6095979"/>
              <a:gd name="connsiteX6" fmla="*/ 0 w 5948797"/>
              <a:gd name="connsiteY6" fmla="*/ 1621650 h 6095979"/>
              <a:gd name="connsiteX7" fmla="*/ 36302 w 5948797"/>
              <a:gd name="connsiteY7" fmla="*/ 1518814 h 6095979"/>
              <a:gd name="connsiteX8" fmla="*/ 287883 w 5948797"/>
              <a:gd name="connsiteY8" fmla="*/ 956872 h 6095979"/>
              <a:gd name="connsiteX9" fmla="*/ 1573824 w 5948797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797" h="6095979">
                <a:moveTo>
                  <a:pt x="1573824" y="765"/>
                </a:moveTo>
                <a:cubicBezTo>
                  <a:pt x="1940182" y="-10734"/>
                  <a:pt x="2329337" y="109280"/>
                  <a:pt x="2734655" y="238687"/>
                </a:cubicBezTo>
                <a:cubicBezTo>
                  <a:pt x="4118236" y="680647"/>
                  <a:pt x="5296689" y="1302752"/>
                  <a:pt x="5668308" y="3639516"/>
                </a:cubicBezTo>
                <a:cubicBezTo>
                  <a:pt x="5788290" y="4393559"/>
                  <a:pt x="5890538" y="5142244"/>
                  <a:pt x="5937014" y="5865869"/>
                </a:cubicBezTo>
                <a:lnTo>
                  <a:pt x="5948797" y="6095979"/>
                </a:lnTo>
                <a:lnTo>
                  <a:pt x="0" y="6095979"/>
                </a:lnTo>
                <a:lnTo>
                  <a:pt x="0" y="1621650"/>
                </a:lnTo>
                <a:lnTo>
                  <a:pt x="36302" y="1518814"/>
                </a:lnTo>
                <a:cubicBezTo>
                  <a:pt x="109797" y="1321982"/>
                  <a:pt x="192747" y="1133640"/>
                  <a:pt x="287883" y="956872"/>
                </a:cubicBezTo>
                <a:cubicBezTo>
                  <a:pt x="669445" y="247734"/>
                  <a:pt x="1102792" y="15549"/>
                  <a:pt x="1573824" y="76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02B4-A747-43D0-B881-FA7F1A8627CE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BF507F0-BF7D-45F6-B6FD-A124B9BAB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3048000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884FE9-B11F-40BA-879F-2988D7F369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47465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7F96-E953-4ED2-BA4E-70CF46631FCE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6902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5244-C875-4A14-9FD6-F1114E5ADA2C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963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B62B-38E0-45C3-9A91-BA818C44BDB8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969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03A5-E322-4200-BC83-CF0B786121B4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9385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F90E-42E3-4227-9D11-07ECC06C9F3E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3456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B327-0455-444C-9F3E-018D2AFFB661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7863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5EAE-6F5C-46CF-96D4-9165887D8080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52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439A-934D-437B-A700-DA9153158589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A82-242A-4F7C-8239-2FD6E404AAC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5B3-4D18-4A91-AC52-FC84E7DF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58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534677"/>
            <a:ext cx="6896100" cy="3884923"/>
          </a:xfrm>
        </p:spPr>
        <p:txBody>
          <a:bodyPr lIns="0" tIns="0" rIns="0" bIns="0" anchor="b">
            <a:noAutofit/>
          </a:bodyPr>
          <a:lstStyle>
            <a:lvl1pPr algn="ctr">
              <a:defRPr sz="5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950" y="4660900"/>
            <a:ext cx="6896100" cy="131500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73C6A8A3-9676-1270-FE11-AFA86441A3D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8534400" y="3199135"/>
            <a:ext cx="3657600" cy="365886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C2484B-7B39-764B-EB05-85CE011F8CA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16200000" flipH="1" flipV="1">
            <a:off x="6165" y="5670366"/>
            <a:ext cx="1181469" cy="1193799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F2AAFB-B709-A48B-6919-72E9012D871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16200000" flipV="1">
            <a:off x="15300" y="-15304"/>
            <a:ext cx="2932731" cy="2963336"/>
          </a:xfrm>
          <a:custGeom>
            <a:avLst/>
            <a:gdLst>
              <a:gd name="connsiteX0" fmla="*/ 0 w 1577827"/>
              <a:gd name="connsiteY0" fmla="*/ 1594293 h 1594293"/>
              <a:gd name="connsiteX1" fmla="*/ 1577827 w 1577827"/>
              <a:gd name="connsiteY1" fmla="*/ 1594293 h 1594293"/>
              <a:gd name="connsiteX2" fmla="*/ 1577827 w 1577827"/>
              <a:gd name="connsiteY2" fmla="*/ 0 h 159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827" h="1594293">
                <a:moveTo>
                  <a:pt x="0" y="1594293"/>
                </a:moveTo>
                <a:lnTo>
                  <a:pt x="1577827" y="1594293"/>
                </a:lnTo>
                <a:lnTo>
                  <a:pt x="157782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3269C-34B7-8793-B989-2AC815E5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BAD6F-AF49-D89A-DB03-EAC0CD06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2BA7-4544-93C7-B907-D369FB7AD7B9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926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6A84503-533D-0FB4-1FFF-F99D94985F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1113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7AEEA39-69B3-E8AB-1B52-DEAF566D45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1113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5462FFAA-616F-1112-8D93-D1429CE276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1113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971441E-A861-BBA6-17CE-7CECD0DDCA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1113" y="5256629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8B493041-6741-D46B-F909-CD7C00DEAE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13666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0970355D-37C5-6F1A-64BF-E4B95748BB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13666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BEFE0484-B67E-9C46-955E-345C74277C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13666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Isosceles Triangle 3">
            <a:extLst>
              <a:ext uri="{FF2B5EF4-FFF2-40B4-BE49-F238E27FC236}">
                <a16:creationId xmlns:a16="http://schemas.microsoft.com/office/drawing/2014/main" id="{2ABE2A89-7B53-F3AA-992C-F5FDFD47CDA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 flipH="1">
            <a:off x="82370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DB265DE7-BDB8-455C-68D7-DD625535723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 flipH="1">
            <a:off x="82370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CD5BD527-816C-E329-0634-ECEF4B25EFB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 flipH="1">
            <a:off x="82370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Isosceles Triangle 3">
            <a:extLst>
              <a:ext uri="{FF2B5EF4-FFF2-40B4-BE49-F238E27FC236}">
                <a16:creationId xmlns:a16="http://schemas.microsoft.com/office/drawing/2014/main" id="{3068113E-4A0A-6AB4-BD3C-E1CF8F28240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 flipH="1">
            <a:off x="823702" y="552697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Isosceles Triangle 6">
            <a:extLst>
              <a:ext uri="{FF2B5EF4-FFF2-40B4-BE49-F238E27FC236}">
                <a16:creationId xmlns:a16="http://schemas.microsoft.com/office/drawing/2014/main" id="{1CD9FE95-F8A6-B6DC-2180-731FDE4996E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 flipH="1">
            <a:off x="645615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F7B347C0-3F8F-587A-5A99-49B8508015E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 flipH="1">
            <a:off x="645615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6" name="Isosceles Triangle 8">
            <a:extLst>
              <a:ext uri="{FF2B5EF4-FFF2-40B4-BE49-F238E27FC236}">
                <a16:creationId xmlns:a16="http://schemas.microsoft.com/office/drawing/2014/main" id="{A37BF549-9163-2374-1589-671786ABE6F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 flipH="1">
            <a:off x="645615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9157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9358B1-1779-1D7A-CAE5-80DDD012903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2576946"/>
            <a:ext cx="10504000" cy="338050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1499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927933"/>
            <a:ext cx="10504000" cy="1135871"/>
          </a:xfrm>
        </p:spPr>
        <p:txBody>
          <a:bodyPr lIns="0" tIns="0" rIns="0" bIns="0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D4F14BC3-176C-CDF0-C810-02FE93F4EAEA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3269675"/>
            <a:ext cx="10504000" cy="222596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100"/>
            </a:lvl3pPr>
            <a:lvl4pPr marL="1371600" indent="0" algn="l">
              <a:buNone/>
              <a:defRPr sz="1050"/>
            </a:lvl4pPr>
            <a:lvl5pPr marL="1828800" indent="0" algn="l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EE9CD0-B455-1E74-A596-42C0F0DC9D6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97C5841-2433-4CFD-F83F-66F81267789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D005AF67-A3F8-DF0E-32A3-C7E02927F06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7A5F-52D4-84EF-29A7-B01CA17B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FE13-EE87-DB0E-8151-61B9909D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F95BB-898C-AAE1-9E7A-961BB037A01F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1011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E29EB26-1D80-20C5-521F-E816F9C9679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0968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0E9DDE4F-FFF8-270B-2AF8-4EC025D615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90761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B7605656-D055-D758-29DD-8EEAE0DBF8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90762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6A975E9-F3A8-3D0E-CA59-63ACCEAEB30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968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53901006-BB12-378A-0E11-21C57A45C8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90761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59F329F9-BEC3-EA24-8A49-5C9160DC33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90762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B925B15-F568-36DC-22ED-211CB7AD63D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5673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E6FF9244-D21F-466A-AE16-1348C9E56C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2639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51DFE450-9F68-CCC7-3C92-0EEC176481F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2639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CBEA689-8F12-3902-D23F-87070631610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673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C730C6EB-298D-AB23-9E13-FD3F3E5BD1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72639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F0B296A3-8D64-798F-327D-A86480FF9B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2639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028A1A0-2083-B54D-21DA-8A3C0A17BD2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E6104D1-FC74-C850-B56F-797E7DAD670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9208E-6287-EB50-1A42-5A2F6EAA68D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4913F-C760-8FE0-0D76-379AC2F0C8D4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8C8A2-ADD2-4C06-7ADC-C57099693486}"/>
              </a:ext>
            </a:extLst>
          </p:cNvPr>
          <p:cNvSpPr>
            <a:spLocks noGrp="1"/>
          </p:cNvSpPr>
          <p:nvPr>
            <p:ph type="sldNum" sz="half" idx="45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2076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C0705400-8797-96C0-007D-F6D3A9A85C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9531C913-70DD-3215-0F30-4EC72ADAFA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09D48B16-D0CB-3DE5-2524-73B26CFE58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AE2A8CB-2F17-4170-22CC-EDE7625EBC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AC7076C-4899-3FD5-5BAF-D4FBDDBA1E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6E536C42-E1E8-7DD0-3D83-A2212A0E75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27CF429B-C32F-6A7F-DEB3-3C9A12CD2B1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56480702-AFBE-139B-E02B-E50B5F6B75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4888504-5BF2-3499-7E28-49F0F0ECE7E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83C4DB0-1484-674B-C4BF-ED0DEABCD89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C1AF10-A183-01BB-6115-A12D3DDA7CB0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5107F5-0C95-C95E-3DE4-4F082C58CB0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E57D62-91BE-1391-42C8-DCAE0350D2ED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7593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319B232D-8F6E-1282-F2BE-AC9C8976C9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7DB1CE43-E037-6401-247E-159B332FDA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A3416213-919E-24DE-C365-90D9085D51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139F76CB-5B02-9D2E-B7BB-62399D7F80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BFC9DB09-A4A3-9B58-9355-880BA59E43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DBC76A77-0ECD-CA22-8A1B-0ECF912502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F71E9DB5-D843-6B3D-3BAD-E765112522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5C248BAC-71B5-BF85-E009-33F354AFB7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2796B0F-CCA7-8447-3212-CDB33348DB9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CB90B01-ED01-B0C9-CDE6-0C720EA5CE6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7B6323-AA62-9AB3-4E58-A7F096374EF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EC33A8-AAF2-4445-4A95-1EC9F0A7C26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0A5821-03CF-FAB3-E0F8-31E7C6A711DC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300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4D8384FB-9607-5904-4E6F-CCB737C494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2A7E139E-B9AB-0392-39EE-28A09E8444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B0BDC9B8-24A7-44AD-8495-182E8B165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C206A83-4739-D487-A6BA-35D4426E6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66359170-FD79-CAFA-9916-E21A3A92BD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C1430FC-B6F3-9BC9-30B5-FAFD54616A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4F44D502-6308-A795-D6C1-3DB60669026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1910BB6-7EA9-DDE1-58D5-0201986AB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4B8DBED-31AE-D37E-5455-E86F35901D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8EE05DE-F7F2-F99C-AAED-46EA83619DD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6173664"/>
            <a:ext cx="844000" cy="684336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3F2A5A-610C-B2F7-6100-A84ADD610D5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E5334CDE-7D24-0D75-BE29-F8A0AD5ABCE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E748E-2A62-5A6A-8869-6121839191C1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CBC7B-4E6B-1FC2-2AE1-99E5AB5F3009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4B536-ABE4-6709-EBB8-2B1714895A77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58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C46EA94-6AFD-72DE-4BC0-9B723FFBD8A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A243729E-794B-F3FC-2EE5-6E811EB575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E79D7EF1-E60A-43E0-B921-D0AC0A0F2A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3CF7262-358F-3843-FE94-E35896348E1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6A6BDC5C-C94C-D669-C0A1-8046D94C9CE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EFBB2384-D5C2-76A5-54F8-D4975868185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4F0AB46-B8F3-5FE8-7859-342D82B051D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3FA7B3C5-2D24-52CE-FBFE-C6EAACA41E0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F8BBF672-0284-927B-49F1-9241484084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E473B2D-D5FC-0231-ACED-3B5D76DC20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177614F-87ED-3516-10DB-3039AA6BC77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356691A8-4174-1932-EDAA-397B596ED22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29200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36B4D5-453F-A6E6-2385-5EAAF52C7FC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F55EF6-623E-84A9-8176-644E1FF87D1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23EF00-8E89-3E0C-8654-5AFF3E936BA8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2626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,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F414D2FC-8DED-1ACF-508C-2A0A9787B3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5952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DFE930CB-82E2-EBCE-A8BD-BDC03B8F12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05954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45AEDC33-87C5-CE28-FB7A-01BDD70379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05954" y="4326807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8F56F372-7735-E287-9377-D1E529646F5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05954" y="5046264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BFA4713-481D-49E5-E182-F16C38EAC7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55395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99D20002-2810-EE61-409A-623B785268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55395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21710-02F7-733A-65EB-77E95DB1EA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55393" y="4443647"/>
            <a:ext cx="3930649" cy="1778549"/>
          </a:xfrm>
          <a:custGeom>
            <a:avLst/>
            <a:gdLst>
              <a:gd name="connsiteX0" fmla="*/ 0 w 3930649"/>
              <a:gd name="connsiteY0" fmla="*/ 0 h 1778549"/>
              <a:gd name="connsiteX1" fmla="*/ 3930649 w 3930649"/>
              <a:gd name="connsiteY1" fmla="*/ 0 h 1778549"/>
              <a:gd name="connsiteX2" fmla="*/ 3930649 w 3930649"/>
              <a:gd name="connsiteY2" fmla="*/ 1778549 h 1778549"/>
              <a:gd name="connsiteX3" fmla="*/ 0 w 3930649"/>
              <a:gd name="connsiteY3" fmla="*/ 1778549 h 17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649" h="1778549">
                <a:moveTo>
                  <a:pt x="0" y="0"/>
                </a:moveTo>
                <a:lnTo>
                  <a:pt x="3930649" y="0"/>
                </a:lnTo>
                <a:lnTo>
                  <a:pt x="3930649" y="1778549"/>
                </a:lnTo>
                <a:lnTo>
                  <a:pt x="0" y="1778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29200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9EAC9-AC82-F9DD-E2C4-B40F4877BEE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E71126-375B-BBFF-8783-D41C61864E2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1CDE54-93FD-1D9C-35AF-6DE8ED74719A}"/>
              </a:ext>
            </a:extLst>
          </p:cNvPr>
          <p:cNvSpPr>
            <a:spLocks noGrp="1"/>
          </p:cNvSpPr>
          <p:nvPr>
            <p:ph type="sldNum" sz="half" idx="4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80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A82-242A-4F7C-8239-2FD6E404AAC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5B3-4D18-4A91-AC52-FC84E7DF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21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0CDB7728-FEF6-A8C0-F28F-5A2A5044E6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9EE54AB-450B-722E-CF2E-43CD14D880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E63A3898-F5B7-2B81-0A78-86E32E8797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BD7576FA-6EF0-5AA4-B90A-63BF2165D9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323A180-A98F-AC1A-DCC2-E759F8459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2E36B47F-54DF-FD45-C142-8BDBF1EA31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A0B55E9E-7E9A-93B7-43B9-7B34C2532C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E7E6D19-929F-FDF7-959E-32298D8173A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FBF3E1B-B374-E67A-B307-E7808463B1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DDC3130-A3C3-7AE6-BC41-5676558A929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09B643E-CE5D-1852-BB2C-C13807CF7F5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6C9DB915-08DF-0AC5-9A2A-F401116E05C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D6E9F3-F603-7F3B-A0F8-9EECCC65B573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3F5DB2C-485D-D8D2-8C1F-E4EA8040EE7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5A11E9E-D44F-E555-A2BB-14D6FE777822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1422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376F32-4FB3-093D-D835-4F9E3EF0295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05A2EEB6-D088-5DC9-20BF-BFB26FA5A5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4EE7C5F-791A-45FB-8A87-0764EC0F7E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F278EE-C4BD-3786-017F-D093EE2465E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E907BA94-FBBF-0166-CAA4-81B432510CA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41B9B884-D83C-E348-9F47-95210A1C58E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6D4AC7-BBFA-F617-DD11-9E649A10465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AD702C90-A059-E7DB-144B-1C0F8614AF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ED5D17F8-5B75-5980-3CDC-4B800A1D11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520C32-89CC-39E4-5415-855B48F4B6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64E5BA67-245A-910F-EAEA-9B164985426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51F6A6FF-8374-DF50-94EF-3C86220F103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77315A8-46EF-5456-554B-CFD019DDB16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65D351-7CFF-ACCB-1499-5251773F349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49C9E8-1A47-560D-4929-E524B64445A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43AEA6-B1A4-1C35-904B-AE7DA7C24494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8F4515C-99B9-2D48-1FDB-724091897AE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332808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4B793B-FE1B-6285-CB8E-8986809C3F4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2700000">
            <a:off x="159544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8A8674-6A2C-78A3-885D-55C088B0698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7585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E43A858A-91C9-3821-CE0E-B8560BABAA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9CAF2C49-1346-8F16-115B-B7FF24FBBC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EF5B5-8530-E4D6-CF9A-48AD966AEC4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2700000">
            <a:off x="4290502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E3CF133-5941-82E8-E04A-DA0824EBD0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7192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5B3CBFA-E3D3-AC2E-B510-A3E509B0C7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C4A03FA8-A059-D38F-9876-666DD0ECB57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A5883-1BC2-4117-EA02-EC8AD2250CF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2700000">
            <a:off x="6996186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026FB72-13D2-A672-8054-B2DD723FDA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77609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7E338EE7-1C29-9EB1-7D4B-BE14FF1EF5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1A88B820-9E83-5831-8899-B32462660AF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D94238-F4ED-1581-5C30-F99B2DD3BE6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2700000">
            <a:off x="970187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A8172AFA-E7F1-B55A-76C1-51D31BBCF2D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83293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42CB665-6EEC-FF01-F8B6-BFDD82A1C9B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0C05F80-E7A7-974F-11AE-37CA12917E4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3B934A-5E56-386C-D8A1-F89B47535235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1DED24-163D-B65F-BE20-40E3E89BA187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EC2C11-1B85-1A51-4D3C-613DDEF59E4C}"/>
              </a:ext>
            </a:extLst>
          </p:cNvPr>
          <p:cNvSpPr>
            <a:spLocks noGrp="1"/>
          </p:cNvSpPr>
          <p:nvPr>
            <p:ph type="sldNum" sz="half" idx="59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4635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lIns="0" tIns="0" rIns="0" bIns="0" anchor="ctr"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7076EBE-8B9B-D80E-9D47-670E9B0CEEB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E827913-4E68-200E-74E6-BA627AD330B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268E-5E3E-2AD7-B2AC-3E79A405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E119-0E16-F9DF-FDDF-999CD986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5046-A216-B975-2CE2-CAC7ADC2F49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2766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lIns="0" tIns="0" rIns="0" bIns="0"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5E03-29BB-BE4A-E176-199F574D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0FA5B-BE86-69EC-2B18-32D177B8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68EB-985E-2769-ED1E-68DF9609ABE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3829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945532"/>
            <a:ext cx="10504000" cy="408054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E4976D-B589-0C31-E7E9-4482138CF80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69F5D76E-8F7F-EBB8-F6C2-59CB707B8E7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04/26/2025</a:t>
            </a:r>
            <a:fld id="{990E4242-8CA0-457D-B3B1-7D78B4164321}" type="datetime1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A527B57-46D4-DC53-E28F-8A420C84F53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47583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 lIns="0" tIns="0" rIns="0" bIns="0" anchor="ctr">
            <a:no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12AECC-AEEF-9D31-81F0-BCB9078C0AD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4960385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AA2FA1EE-FD32-9C64-3B6B-7AC3E3803C7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58BB-96CD-AE22-0752-A04D94B98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6505-EF88-827D-E3AA-E760AC687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F268-BF9C-C514-E532-F90259E6977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6403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C2B6F59-ED68-51DC-A79B-DBB58FF845F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25C6-AC4C-0F93-49B1-C5DA56CFE1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279C-C717-2E57-C2ED-3895123B51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4253-87B4-E013-4CA9-52ACDA3F5117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6587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4638825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6338" y="1110022"/>
            <a:ext cx="5681662" cy="4818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90280B4-6872-BA31-B1E5-F2FAF9A85E7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A2446B5-DBA6-557B-92E7-CE3595DF123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271A-D627-7A0C-1E77-FD78A6DAA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3BBE-43FC-FA7F-3C5B-0FB78E695A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C3EF-BAD7-BA7C-005E-1A7A28BAB38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812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8500" y="848720"/>
            <a:ext cx="6159500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F6B9B460-038F-94C6-5604-883BAEC6732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8AEA442-11FE-1B85-7968-9FE21AEDBD2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4D58676-1C6B-6FA9-251E-AC5FBEE2BB6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-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527641C1-A183-119C-6C5B-7AA58CE8714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7768799" y="-1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5243-1D75-D130-2A64-9D8D62A4D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0B224-2FF4-03EF-2985-70266625D0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C9B9-1170-67B4-2F4C-55CFD0D4AB2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004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A82-242A-4F7C-8239-2FD6E404AAC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5B3-4D18-4A91-AC52-FC84E7DF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55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lIns="0" tIns="0" rIns="0" bIns="0" anchor="ctr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31918"/>
            <a:ext cx="6843732" cy="519416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B57D9C-D3CB-6F60-3C0D-F86F2CA4318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9B5B1B9-F2C2-0F1F-6AEF-2EA9DAC9174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CB0D2-1D8F-C04A-2E14-CAC12A0BB2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D95A-623C-662D-B8D6-C1FB049050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B802-9AEC-2C86-BFAB-9C94E5986B9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0409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241267" cy="192821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B1ED0A0-002B-4573-E3EC-257C72B421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7442" y="831919"/>
            <a:ext cx="394988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1FBFB35-D32F-1F82-020A-29E90D232A9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723F0D57-3F85-E12F-FF1C-ECD9B950565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F127F55-1BB6-F04A-2011-F477F67E322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FCA6-90E6-645C-83C5-2EA901E46D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F45059-914B-98BC-CE32-21B994C11C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144FF3-8F41-EA3B-3334-EAA4DFDC11B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130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E785EFA-A20E-34BD-1F43-41D7176564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7C69A9E-7322-5194-13E2-93C7D700257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8AB53FE1-7680-2C8E-70CF-D674972D387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81753D4-DE4C-EA13-0F9D-BA983162613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59D4343-C33B-90EB-3F21-D8973A0B1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B40BBD0-0F9D-182F-0831-B7C7987E4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CAE5C7-3235-E1AC-C62B-F1DDE914BB4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9329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55EB0A70-04CD-26DE-BE20-EF655D8B75B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7E4709C2-0D04-D67A-EAD6-46FA0B3DA7A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D2170013-17CD-7570-6413-53FD1A32955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0420C-21EA-A137-94EA-7CB5AD5C28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5FC22-F2D9-EF5B-0678-3678B4A14A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4AF99-6BCE-53B0-C2F9-75CDEE4E2A2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5D202A1-D991-7D10-0C19-6BEEA58CEF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823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104E6-797D-DE61-EBFD-7BF0502B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5622"/>
            <a:ext cx="5906997" cy="192879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0D848ED-ED73-86A8-A1FA-AF09CBE783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4001" y="2868150"/>
            <a:ext cx="5906996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47007C7-5340-21AB-9C7D-DEAEEEC51F9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13CA70C1-F619-4E37-711E-3B0AD7A76F1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AFD330A2-1BB8-0E4E-4029-7943C275F80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CA1D929-364A-512C-A838-1E811BAAA5D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9E46-5D7F-72A4-2992-9ED1BC2734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1D8C09-15AC-F77D-CB44-460449C518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ACD80-A888-AB57-3EB1-6A05051158F8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1355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3" cy="192249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3" y="831918"/>
            <a:ext cx="400687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4EB612-D143-1C59-FAC1-BE3F2604E76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5478D54-1F0E-F8E7-4B93-88A2EC96AA2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0152C41-78FB-BD6F-653B-DE9008C187E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5EEFF-C284-0BE0-EEBD-B7F7F2C34F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E30B-BC94-1D52-B8BF-39973F2E4B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42BB-555B-9390-C818-BD6DE5FAFF7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22DD0655-7FBE-20E6-B7D1-1148A340CD3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129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45EDBA9A-BBB2-C38B-35AA-3332717F417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4B859A9-1821-2589-D888-96C351D1AE1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5AB366C-F93E-3AFB-D35B-4BC82E7C6A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31A400-7DBA-6924-5C88-174738A75F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C60CDC-3D11-6ABE-B5A5-D820E8ED660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8BA97A0-54BE-6E1F-F43D-7D7A45D74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548648"/>
            <a:ext cx="4361689" cy="347743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971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0231" y="1970468"/>
            <a:ext cx="4512601" cy="40556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1CDF053D-9E1A-5ADF-E378-BC1B594D579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E3C03305-0727-063D-F65D-52727C590A2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2C52-862C-D359-D97F-E2F4BD5C67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5291-1615-B740-A2A2-550AA0A853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1A756-7B83-B6D1-BB4B-EDA9B21DA39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7042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3616" y="1892623"/>
            <a:ext cx="4572000" cy="41334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39F7129-301F-37A1-8705-D22FCF30EF7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498D78AA-FF02-2016-CF6A-C287F8BFBE7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731F5CAE-1167-CB4F-9EA2-587063BB884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C52FFC89-9C77-38D4-A1FD-0A2BAEA17C8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B193-0784-1AD4-B27A-84ED0D4427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18F5-7A38-F682-11AA-AE09CA3B7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A7C28-F8FB-B78B-439E-C789066057D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092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32" y="2539814"/>
            <a:ext cx="3401568" cy="34862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097690AD-7FA4-0418-6C03-72D30D2EA0A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FC8158AE-2E1B-8E88-C942-74974BB4C22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ACE21C4-AC61-BA7B-3232-A517F53A3F3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85C3-C0FA-D85B-2063-2C94D333BB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039C9C-1C0E-8A85-3890-EF9EA31C57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E6F8DA-CA80-94AC-BE08-CBBC8037FC6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68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A82-242A-4F7C-8239-2FD6E404AAC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5B3-4D18-4A91-AC52-FC84E7DF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7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000" y="2538248"/>
            <a:ext cx="3401568" cy="34878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93CD1190-01A7-D05B-1964-F61E740CD1C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A18FB04-9E36-8821-63A6-D2D4B3017EC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E234B26-4369-21D0-047C-F9011FF38D2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09FD1-17D3-3619-19C3-BB912570FE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C7895-0784-619C-6257-88E7A3F26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2DFAC-502B-774F-51F2-AFC9F18FEACA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7746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4448" y="2970092"/>
            <a:ext cx="3273552" cy="29535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C616BFE-87E7-15B1-BE25-55D1A05BFFE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53E786F4-E71D-CFC6-78CC-37D06217179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7F430-E16C-DB47-2D12-A6B6A0A530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9D42-6067-52C1-64C7-175E6BC6EB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1FAC5-DA8E-3118-188C-90203A7E238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3516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1351" y="4508939"/>
            <a:ext cx="5651393" cy="151652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78D5D10E-35CF-5B74-29A6-11679EB8C8F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9F69B48-F459-FF66-26A9-7EC00C9F7B4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1EAAD-5E54-2080-2B9B-B19E843B64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91084A-93AC-072A-7367-DE9AE048A7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BE4C08-656F-090F-ADE8-832DD695E70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5907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2910" y="3785800"/>
            <a:ext cx="7366186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4C43E1-0073-A35D-0A04-ED32FA1BF8F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49555A3-9265-EF73-CF8C-45D64D56FFB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BA73-01F9-86A4-00C2-B8F864FAFC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6286F-948B-A354-C39B-0CCDE3D271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247BB-0B45-F3B8-2827-87B286ED5D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0408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35972" y="839450"/>
            <a:ext cx="7312028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D85C6AE-2C4C-5E38-47AE-05318D66755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071C948-EB93-1CA0-72C9-A49862E4C5D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D45D4-FE2B-EB10-39D7-EABDFE8EC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03B1-F337-4DE6-A553-B870A5400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FA0A-FC5D-D0F9-EA38-A0E0E192373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7940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lIns="0" tIns="0" rIns="0" bIns="0" anchor="ctr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90520" y="2081048"/>
            <a:ext cx="4023360" cy="3918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879A9D4-2DE0-F5AB-C643-7D6C624F518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D787054-1839-E686-38C1-14B88403914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2081048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589B-ED64-F606-AD4D-82558DFE2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E6E25-8F36-46AA-7353-63CD48AEA3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7EEA2-3419-D7B3-9621-57F8695BB18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34931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8648" y="831919"/>
            <a:ext cx="5609353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B5DC763-7A3E-F543-D730-F1D0DB8E723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BD5A08B-EED8-797D-F25E-F1027E0C206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90AF34F-C900-E182-C79E-F87C625DAD1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00220-A3EA-A5A4-0CE3-CD8DBA62B9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548E-F7FA-ADF2-255A-A393995E04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31298-3111-9F68-2490-97F4A8DB37E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1565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lIns="0" tIns="0" rIns="0" bIns="0" anchor="t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1186" y="831919"/>
            <a:ext cx="6586814" cy="51523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05FFA936-7860-03EC-833F-6A837DCB4A4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823AC08E-BB10-EDBA-C0E3-558A1F4618D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362DB80-9F02-EB8E-FC5F-14EB115DD37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EC586-446A-7442-E39B-030A8C7850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311C-F361-BA00-37B8-7634DBDFA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91745-C6C1-1702-1C5A-3F5C1383BD8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2358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lIns="0" tIns="0" rIns="0" bIns="0" anchor="b">
            <a:no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39E8EB8E-D63B-6AF9-B3A0-B05D41CD86F3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048AF7A1-40D5-5DBA-10C9-828BAC169E6A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1DE6-0C7C-1CAF-7C78-5D609369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7C0A9-12CC-9AFC-8344-66313311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7CCB-E1D6-437F-A321-AC311F055591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6431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0AE8DFC-9941-7AAD-BE59-0C47E3A3D351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D599065-206D-B396-91F8-07BD1D0B158B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41CC-3994-216B-257A-9EF40332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4F33-A50F-76BC-E256-41A00023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ED4B-8927-6920-5B11-CF5655D4460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2317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A82-242A-4F7C-8239-2FD6E404AAC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5B3-4D18-4A91-AC52-FC84E7DF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943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bg2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B8163FF-4732-F569-E5D9-9B6A2B0C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058DED8-3ECE-DBAC-089A-2CA6ED29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1E5DAD-47E7-5589-A6AC-9B13B86A10E0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2331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C2F8FA1-07E9-4B86-7FE6-89A71303242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2EE4FA8-C14D-42BE-7F2F-3EC2A325662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A21E5-0951-8C64-839E-74A736BB5D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661DC-AC19-7062-B8F5-8F4A2BB0F7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27A9A-1BE2-BB2E-2CBA-D212DFEC3D75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6290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2D94787-2437-0D44-4DC0-5BF87C1E4CC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6134100"/>
            <a:ext cx="185398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66DC4A4-5BC3-6A6B-8176-7BBAE4333D9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10616942" y="363855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C22A6-DAD3-172B-2EB3-FFCC78ECE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89CB7-4D3B-AFD6-E514-8785D7C63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F7D4F-E910-621B-FBA2-BE8B3CADEED9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00678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C75204E-6665-1741-E3D7-F49BC009A08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10616942" y="139979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185E67F-DBF6-C265-5156-18A6640D08C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0937497" y="543001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634C7-BDBE-F74F-0DD6-497555F740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398AA-835E-B4A0-899B-7F8F1FB510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C05F7-BD8A-E7E0-8BC7-A2AA2C1F712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75453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962006A-7A6E-64B1-877A-0C57CD526750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16200000">
            <a:off x="-851158" y="265557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BC863B5-260B-6940-CC7B-7FEF1C9889AD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0937497" y="5299974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898FB-5C3D-C237-A1F3-7D1A698D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E07D4-DFB1-0BD8-ED01-8DBACA0B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C0288F-EB42-E0B4-4B02-6E89CDA9DD1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790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05E8BA8-BCB0-A21C-E1D5-6671C670E628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67E0-E1D7-D3B1-13D7-0078153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D3C5-6449-30B8-7A03-C3037417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57B6-1D68-2616-29D0-E0C8BAD6C60D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457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D6ABBB03-AFDB-81BD-70C3-D82D136C82C6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16200000">
            <a:off x="9704644" y="2904067"/>
            <a:ext cx="3924846" cy="1049867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DF4FF-0F4F-E0DF-A8BE-06843DB7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C9C00-2D6F-F5A7-EBD5-B98FD68B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A836-067A-6986-1DD8-8B993AF731B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0919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FEF54682-8F32-1FB8-5785-1FA2F6F71C9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3A95296-5CDA-E3B3-0B57-4566F9E12B3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16200000">
            <a:off x="-265301" y="109722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759082-3FD3-AD43-8FA5-565BDFB9ED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590839-8D9C-7FDA-3B8C-73E3E1A5E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657629-536B-9BFB-EC51-1247E178D5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28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74B0C123-9686-1617-39D2-ADE5CB58648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" y="6298167"/>
            <a:ext cx="12192000" cy="559834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0D3B3C2-1BB1-17EC-DF54-658C48FEB3D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7768799" y="6298164"/>
            <a:ext cx="4423201" cy="559836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C3E60D-570F-0D6C-C377-531B3091F5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937B375-5A3B-9658-B6A4-93F05EA8B1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1FFEBF-4C88-45B8-F189-5E606F1BA5E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51093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32B1A8-9A4C-2F87-F5FE-86FAA84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76EF97-0947-9B9B-4BE7-6965904B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588A54-7EB8-6DB9-632B-D8EC53B90B7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087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A82-242A-4F7C-8239-2FD6E404AAC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5B3-4D18-4A91-AC52-FC84E7DF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80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4D4-DECE-2646-7295-257467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F21E1-29AB-9E64-9FEA-A6D85C80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14B9-F25F-51D7-746A-023A6F0C0477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29066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4C7D082-4357-BB5A-753E-4B6EA3EC418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-265301" y="1097220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BAC39D4-5856-D842-EA76-04E9A2EB7CA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4024502-4354-E2B9-D897-9ED23267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59B090B-7CBB-F1AA-D446-7393B635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6D8E8D-6E50-B72D-9F2D-FDBED2DF7764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93495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27DE7F7-878C-3AF0-EA9B-1DE8C71EA40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-265302" y="5036877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699C92D-BDAD-4000-0449-3E584792C38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16200000">
            <a:off x="10616942" y="85115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48647A-4BED-5556-E983-B52BA3C4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9308FD-A67C-55A5-38D4-C826485F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0E670-C768-E39D-4354-EE022571C79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67845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3F34FB20-BE4A-0B89-93B2-F2C8BBD5015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-533660" y="1365579"/>
            <a:ext cx="1791219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77006229-5A5A-3798-EEFB-9570D3BCACC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16200000">
            <a:off x="10458450" y="4290146"/>
            <a:ext cx="27432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26CCE-903F-787D-DC5C-FF2BF81B25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D41AC-533B-8C43-568C-2D0673A144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AB259-04D2-2425-A747-8E7D71236A5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5056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FDCED18-C414-F7C6-D98C-8B3AC35E6C7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16200000">
            <a:off x="9751085" y="2789766"/>
            <a:ext cx="3603364" cy="1278467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D2F2-0F5F-A7AB-8F92-3AF43CD57F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D6886-AD32-51ED-233D-D0CF622308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0AA7E-90A7-E423-3DEE-3B4B57FE119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072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C883F5-7BE7-D1A3-93C9-9C475A2CB86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F1FF0-4427-86A3-4D78-0F719ED7FEF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601B0E6-3C72-DA7C-AABE-BEB976EAD38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003800" y="0"/>
            <a:ext cx="7188200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22DC1AD-104F-B2A9-0D6E-AADE2D550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1476" y="1153634"/>
            <a:ext cx="5184248" cy="455073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 sz="7200"/>
              <a:t>CLICK TO EDIT MASTER TITLE STYLE</a:t>
            </a:r>
            <a:endParaRPr lang="zh-CN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6A65A1-92CE-EE19-EEE3-1696F336C7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56866" cy="6858000"/>
          </a:xfrm>
          <a:custGeom>
            <a:avLst/>
            <a:gdLst>
              <a:gd name="connsiteX0" fmla="*/ 0 w 6256866"/>
              <a:gd name="connsiteY0" fmla="*/ 0 h 6858000"/>
              <a:gd name="connsiteX1" fmla="*/ 5130265 w 6256866"/>
              <a:gd name="connsiteY1" fmla="*/ 0 h 6858000"/>
              <a:gd name="connsiteX2" fmla="*/ 5130265 w 6256866"/>
              <a:gd name="connsiteY2" fmla="*/ 3276600 h 6858000"/>
              <a:gd name="connsiteX3" fmla="*/ 6256866 w 6256866"/>
              <a:gd name="connsiteY3" fmla="*/ 3276600 h 6858000"/>
              <a:gd name="connsiteX4" fmla="*/ 6256866 w 6256866"/>
              <a:gd name="connsiteY4" fmla="*/ 4139648 h 6858000"/>
              <a:gd name="connsiteX5" fmla="*/ 5130265 w 6256866"/>
              <a:gd name="connsiteY5" fmla="*/ 4139648 h 6858000"/>
              <a:gd name="connsiteX6" fmla="*/ 5130265 w 6256866"/>
              <a:gd name="connsiteY6" fmla="*/ 6858000 h 6858000"/>
              <a:gd name="connsiteX7" fmla="*/ 2433320 w 6256866"/>
              <a:gd name="connsiteY7" fmla="*/ 6858000 h 6858000"/>
              <a:gd name="connsiteX8" fmla="*/ 2433320 w 6256866"/>
              <a:gd name="connsiteY8" fmla="*/ 6116320 h 6858000"/>
              <a:gd name="connsiteX9" fmla="*/ 0 w 6256866"/>
              <a:gd name="connsiteY9" fmla="*/ 6116320 h 6858000"/>
              <a:gd name="connsiteX10" fmla="*/ 0 w 6256866"/>
              <a:gd name="connsiteY10" fmla="*/ 3708400 h 6858000"/>
              <a:gd name="connsiteX11" fmla="*/ 782320 w 6256866"/>
              <a:gd name="connsiteY11" fmla="*/ 3708400 h 6858000"/>
              <a:gd name="connsiteX12" fmla="*/ 782320 w 6256866"/>
              <a:gd name="connsiteY12" fmla="*/ 1706880 h 6858000"/>
              <a:gd name="connsiteX13" fmla="*/ 0 w 6256866"/>
              <a:gd name="connsiteY13" fmla="*/ 1706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6866" h="6858000">
                <a:moveTo>
                  <a:pt x="0" y="0"/>
                </a:moveTo>
                <a:lnTo>
                  <a:pt x="5130265" y="0"/>
                </a:lnTo>
                <a:lnTo>
                  <a:pt x="5130265" y="3276600"/>
                </a:lnTo>
                <a:lnTo>
                  <a:pt x="6256866" y="3276600"/>
                </a:lnTo>
                <a:lnTo>
                  <a:pt x="6256866" y="4139648"/>
                </a:lnTo>
                <a:lnTo>
                  <a:pt x="5130265" y="4139648"/>
                </a:lnTo>
                <a:lnTo>
                  <a:pt x="5130265" y="6858000"/>
                </a:lnTo>
                <a:lnTo>
                  <a:pt x="2433320" y="6858000"/>
                </a:lnTo>
                <a:lnTo>
                  <a:pt x="2433320" y="6116320"/>
                </a:lnTo>
                <a:lnTo>
                  <a:pt x="0" y="6116320"/>
                </a:lnTo>
                <a:lnTo>
                  <a:pt x="0" y="3708400"/>
                </a:lnTo>
                <a:lnTo>
                  <a:pt x="782320" y="3708400"/>
                </a:lnTo>
                <a:lnTo>
                  <a:pt x="782320" y="1706880"/>
                </a:lnTo>
                <a:lnTo>
                  <a:pt x="0" y="170688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5DA1-025D-2C65-E8EE-CEE1E76E05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368DB-AB72-1EC3-A527-8C8E999154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C095-9480-514A-7E3D-3E2E2EF9CD27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08621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858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4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931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8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A82-242A-4F7C-8239-2FD6E404AAC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5B3-4D18-4A91-AC52-FC84E7DF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006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54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661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3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329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121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177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654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73464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762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299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A82-242A-4F7C-8239-2FD6E404AAC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5B3-4D18-4A91-AC52-FC84E7DF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582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9630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1715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C4293765-78A6-5206-26C2-E8817B2834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4E351F-7451-86A3-5271-0D00B9EFA6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860223-A40E-30ED-6832-0825A930B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07E-F17B-783E-D454-DFC62D097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B12211-7E94-9534-6F2D-2AFD2EBE3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580245-E985-EC3F-9385-D0F517F0C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5A82A3-E3DF-978F-4BD7-10E0F1075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DC40AE-D1CB-7535-22E2-E6D910FB82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85857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625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36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6991" y="-22860"/>
            <a:ext cx="4625008" cy="690372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98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45A11E-9896-BD8B-8CC6-A79C124D8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86022B-53D6-6CE0-2093-873FC64A5D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D4BD8F-684C-A145-3376-9E69B0E5B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7C1DA9-2A25-EE21-085B-8857DC1AD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36BB3-E567-A8A9-5EC2-BCEF79CFC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87C9F-C765-C63C-951E-70721DDAC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425665-0C9C-3899-9DB9-ED05D91E2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09014" y="2137059"/>
            <a:ext cx="7059592" cy="398624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69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9C8ABD-000F-7A94-A7B0-9589F4FEF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C3A554-E5A9-B3CB-913D-45DBFBA79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A8DF3-F55A-2494-C55D-8FB94BBC6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9DC86E-6F8A-B036-5CB2-AA8A79837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9E0C03-C633-9356-4E28-678BAB7AE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C8A4F7-6C4C-719B-298F-3B81223D1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7E5D8B-D6BC-19AE-C0C9-249A556170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800"/>
            </a:lvl2pPr>
            <a:lvl3pPr>
              <a:spcBef>
                <a:spcPts val="1000"/>
              </a:spcBef>
              <a:spcAft>
                <a:spcPts val="500"/>
              </a:spcAft>
              <a:defRPr sz="1800"/>
            </a:lvl3pPr>
            <a:lvl4pPr>
              <a:spcBef>
                <a:spcPts val="1000"/>
              </a:spcBef>
              <a:spcAft>
                <a:spcPts val="500"/>
              </a:spcAft>
              <a:defRPr sz="1800"/>
            </a:lvl4pPr>
            <a:lvl5pPr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319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09836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5126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41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25.xml"/><Relationship Id="rId5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65A82-242A-4F7C-8239-2FD6E404AAC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CD5B3-4D18-4A91-AC52-FC84E7DF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5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7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470"/>
              <a:t>Click to edit Master text styles</a:t>
            </a:r>
            <a:endParaRPr lang="en-US"/>
          </a:p>
          <a:p>
            <a:pPr lvl="1"/>
            <a:r>
              <a:rPr lang="en-US" sz="1470"/>
              <a:t>Second level</a:t>
            </a:r>
          </a:p>
          <a:p>
            <a:pPr lvl="2"/>
            <a:r>
              <a:rPr lang="en-US" sz="1470"/>
              <a:t>Third level</a:t>
            </a:r>
          </a:p>
          <a:p>
            <a:pPr lvl="3"/>
            <a:r>
              <a:rPr lang="en-US" sz="1470"/>
              <a:t>Fourth level</a:t>
            </a:r>
          </a:p>
          <a:p>
            <a:pPr lvl="4"/>
            <a:r>
              <a:rPr lang="en-US" sz="147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hasCustomPrompt="1"/>
          </p:nvPr>
        </p:nvSpPr>
        <p:spPr>
          <a:xfrm>
            <a:off x="657225" y="6527800"/>
            <a:ext cx="2743200" cy="266700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3/5/2025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hasCustomPrompt="1"/>
          </p:nvPr>
        </p:nvSpPr>
        <p:spPr>
          <a:xfrm>
            <a:off x="4267200" y="6527800"/>
            <a:ext cx="3657600" cy="266700"/>
          </a:xfr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half" hasCustomPrompt="1"/>
          </p:nvPr>
        </p:nvSpPr>
        <p:spPr>
          <a:xfrm>
            <a:off x="9378949" y="6527800"/>
            <a:ext cx="2136775" cy="266700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26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C748914-8664-457B-A714-4A5A7F87DF93}" type="datetime1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8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18" r:id="rId49"/>
    <p:sldLayoutId id="2147483819" r:id="rId5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0" i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BA88FAB-F5F2-48AB-BC60-8865CCF02548}" type="datetime1">
              <a:rPr lang="el-GR" noProof="0" smtClean="0"/>
              <a:t>21/9/2025</a:t>
            </a:fld>
            <a:endParaRPr lang="el-GR" noProof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4067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C6C883C4-8519-40BD-8846-212D00E4ED22}" type="datetime1">
              <a:rPr lang="en-US" smtClean="0"/>
              <a:t>9/21/2025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1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480">
          <p15:clr>
            <a:srgbClr val="F26B43"/>
          </p15:clr>
        </p15:guide>
        <p15:guide id="3" pos="960">
          <p15:clr>
            <a:srgbClr val="F26B43"/>
          </p15:clr>
        </p15:guide>
        <p15:guide id="4" pos="1440">
          <p15:clr>
            <a:srgbClr val="F26B43"/>
          </p15:clr>
        </p15:guide>
        <p15:guide id="5" pos="1920">
          <p15:clr>
            <a:srgbClr val="F26B43"/>
          </p15:clr>
        </p15:guide>
        <p15:guide id="6" pos="2400">
          <p15:clr>
            <a:srgbClr val="F26B43"/>
          </p15:clr>
        </p15:guide>
        <p15:guide id="7" pos="2880">
          <p15:clr>
            <a:srgbClr val="F26B43"/>
          </p15:clr>
        </p15:guide>
        <p15:guide id="8" pos="3360">
          <p15:clr>
            <a:srgbClr val="F26B43"/>
          </p15:clr>
        </p15:guide>
        <p15:guide id="9" pos="3840">
          <p15:clr>
            <a:srgbClr val="F26B43"/>
          </p15:clr>
        </p15:guide>
        <p15:guide id="10" pos="4320">
          <p15:clr>
            <a:srgbClr val="F26B43"/>
          </p15:clr>
        </p15:guide>
        <p15:guide id="11" pos="4800">
          <p15:clr>
            <a:srgbClr val="F26B43"/>
          </p15:clr>
        </p15:guide>
        <p15:guide id="12" pos="5280">
          <p15:clr>
            <a:srgbClr val="F26B43"/>
          </p15:clr>
        </p15:guide>
        <p15:guide id="13" pos="5760">
          <p15:clr>
            <a:srgbClr val="F26B43"/>
          </p15:clr>
        </p15:guide>
        <p15:guide id="14" pos="6240">
          <p15:clr>
            <a:srgbClr val="F26B43"/>
          </p15:clr>
        </p15:guide>
        <p15:guide id="15" pos="6720">
          <p15:clr>
            <a:srgbClr val="F26B43"/>
          </p15:clr>
        </p15:guide>
        <p15:guide id="16" pos="7200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>
          <p15:clr>
            <a:srgbClr val="F26B43"/>
          </p15:clr>
        </p15:guide>
        <p15:guide id="19" orient="horz" pos="480">
          <p15:clr>
            <a:srgbClr val="F26B43"/>
          </p15:clr>
        </p15:guide>
        <p15:guide id="20" orient="horz" pos="960">
          <p15:clr>
            <a:srgbClr val="F26B43"/>
          </p15:clr>
        </p15:guide>
        <p15:guide id="21" orient="horz" pos="1440">
          <p15:clr>
            <a:srgbClr val="F26B43"/>
          </p15:clr>
        </p15:guide>
        <p15:guide id="22" orient="horz" pos="1920">
          <p15:clr>
            <a:srgbClr val="F26B43"/>
          </p15:clr>
        </p15:guide>
        <p15:guide id="23" orient="horz" pos="2400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60">
          <p15:clr>
            <a:srgbClr val="F26B43"/>
          </p15:clr>
        </p15:guide>
        <p15:guide id="26" orient="horz" pos="3840">
          <p15:clr>
            <a:srgbClr val="F26B43"/>
          </p15:clr>
        </p15:guide>
        <p15:guide id="2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05C81-7592-A9B6-9A49-51C38F20A35B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761996"/>
            <a:ext cx="6470926" cy="2673928"/>
          </a:xfrm>
        </p:spPr>
        <p:txBody>
          <a:bodyPr/>
          <a:lstStyle/>
          <a:p>
            <a:pPr algn="ctr"/>
            <a:r>
              <a:rPr lang="el-GR" altLang="zh-CN" sz="4400" noProof="0" dirty="0" smtClean="0"/>
              <a:t>1.3. Η ΠΕΡΙΟΥΣΙΑ</a:t>
            </a:r>
            <a:br>
              <a:rPr lang="el-GR" altLang="zh-CN" sz="4400" noProof="0" dirty="0" smtClean="0"/>
            </a:br>
            <a:r>
              <a:rPr lang="el-GR" altLang="zh-CN" sz="4400" dirty="0" smtClean="0"/>
              <a:t>ΤΗΣ ΕΠΙΧΕΙΡΗΣΗΣ, ΔΙΑΚΡΙΣΕΙΣ ΤΗΣ ΠΕΡΙΟΥΣΙΑΣ</a:t>
            </a:r>
            <a:endParaRPr lang="en-US" sz="4400" dirty="0"/>
          </a:p>
        </p:txBody>
      </p:sp>
      <p:pic>
        <p:nvPicPr>
          <p:cNvPr id="2" name="Picture Placeholder 7" descr="AI-generated image of a modern architectural building with sharp angles and reflective glass windows.">
            <a:extLst>
              <a:ext uri="{FF2B5EF4-FFF2-40B4-BE49-F238E27FC236}">
                <a16:creationId xmlns:a16="http://schemas.microsoft.com/office/drawing/2014/main" id="{CCC8C5F3-0DDC-03C0-E03B-C85247D81CE2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a16="http://schemas.microsoft.com/office/drawing/2014/main" xmlns="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922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7" descr="Looking up view of tall buildings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7576" y="1204976"/>
            <a:ext cx="6941703" cy="509884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2000" dirty="0" smtClean="0"/>
              <a:t>Κάθε επιχείρηση, για να πετύχει το σκοπό της, πρέπει να είναι εφοδιασμένη με τα κατάλληλα </a:t>
            </a:r>
            <a:r>
              <a:rPr lang="el-GR" sz="2000" b="1" dirty="0" smtClean="0"/>
              <a:t>μέσα δράσης</a:t>
            </a:r>
            <a:r>
              <a:rPr lang="el-GR" sz="2000" dirty="0" smtClean="0"/>
              <a:t>.</a:t>
            </a:r>
            <a:endParaRPr lang="en-US" sz="2000" dirty="0"/>
          </a:p>
          <a:p>
            <a:r>
              <a:rPr lang="el-GR" sz="2000" dirty="0" smtClean="0"/>
              <a:t>Τέτοια μέσα είναι συνήθως </a:t>
            </a:r>
            <a:r>
              <a:rPr lang="el-GR" sz="2000" b="1" dirty="0" smtClean="0"/>
              <a:t>μηχανήματα</a:t>
            </a:r>
            <a:r>
              <a:rPr lang="el-GR" sz="2000" dirty="0" smtClean="0"/>
              <a:t>, έπιπλα και λοιπός </a:t>
            </a:r>
            <a:r>
              <a:rPr lang="el-GR" sz="2000" b="1" dirty="0" smtClean="0"/>
              <a:t>εξοπλισμός</a:t>
            </a:r>
            <a:r>
              <a:rPr lang="el-GR" sz="2000" dirty="0" smtClean="0"/>
              <a:t>, πρώτες ύλες, </a:t>
            </a:r>
            <a:r>
              <a:rPr lang="el-GR" sz="2000" b="1" dirty="0" smtClean="0"/>
              <a:t>μετρητά</a:t>
            </a:r>
            <a:r>
              <a:rPr lang="el-GR" sz="2000" dirty="0" smtClean="0"/>
              <a:t>, κτλ.</a:t>
            </a:r>
            <a:endParaRPr lang="en-US" sz="2000" dirty="0"/>
          </a:p>
          <a:p>
            <a:r>
              <a:rPr lang="el-GR" sz="2000" dirty="0" smtClean="0"/>
              <a:t>Η επιχείρηση έχει, επίσης, </a:t>
            </a:r>
            <a:r>
              <a:rPr lang="el-GR" sz="2000" b="1" dirty="0" smtClean="0"/>
              <a:t>απαιτήσεις</a:t>
            </a:r>
            <a:r>
              <a:rPr lang="el-GR" sz="2000" dirty="0" smtClean="0"/>
              <a:t> από τους πελάτες της, όταν πουλάει με πίστωση. </a:t>
            </a:r>
            <a:endParaRPr lang="en-US" sz="2000" dirty="0"/>
          </a:p>
          <a:p>
            <a:pPr lvl="0"/>
            <a:r>
              <a:rPr lang="el-GR" sz="2000" dirty="0" smtClean="0">
                <a:solidFill>
                  <a:srgbClr val="001E2E"/>
                </a:solidFill>
              </a:rPr>
              <a:t>Έχει</a:t>
            </a:r>
            <a:r>
              <a:rPr lang="el-GR" sz="2000" dirty="0">
                <a:solidFill>
                  <a:srgbClr val="001E2E"/>
                </a:solidFill>
              </a:rPr>
              <a:t>, </a:t>
            </a:r>
            <a:r>
              <a:rPr lang="el-GR" sz="2000" dirty="0" smtClean="0">
                <a:solidFill>
                  <a:srgbClr val="001E2E"/>
                </a:solidFill>
              </a:rPr>
              <a:t>ακόμη, </a:t>
            </a:r>
            <a:r>
              <a:rPr lang="el-GR" sz="2000" b="1" dirty="0" smtClean="0">
                <a:solidFill>
                  <a:srgbClr val="001E2E"/>
                </a:solidFill>
              </a:rPr>
              <a:t>υποχρεώσεις</a:t>
            </a:r>
            <a:r>
              <a:rPr lang="el-GR" sz="2000" dirty="0" smtClean="0">
                <a:solidFill>
                  <a:srgbClr val="001E2E"/>
                </a:solidFill>
              </a:rPr>
              <a:t> προς </a:t>
            </a:r>
            <a:r>
              <a:rPr lang="el-GR" sz="2000" dirty="0">
                <a:solidFill>
                  <a:srgbClr val="001E2E"/>
                </a:solidFill>
              </a:rPr>
              <a:t>τους </a:t>
            </a:r>
            <a:r>
              <a:rPr lang="el-GR" sz="2000" dirty="0" smtClean="0">
                <a:solidFill>
                  <a:srgbClr val="001E2E"/>
                </a:solidFill>
              </a:rPr>
              <a:t>προμηθευτές </a:t>
            </a:r>
            <a:r>
              <a:rPr lang="el-GR" sz="2000" dirty="0">
                <a:solidFill>
                  <a:srgbClr val="001E2E"/>
                </a:solidFill>
              </a:rPr>
              <a:t>της, όταν </a:t>
            </a:r>
            <a:r>
              <a:rPr lang="el-GR" sz="2000" dirty="0" smtClean="0">
                <a:solidFill>
                  <a:srgbClr val="001E2E"/>
                </a:solidFill>
              </a:rPr>
              <a:t>αγοράζει </a:t>
            </a:r>
            <a:r>
              <a:rPr lang="el-GR" sz="2000" dirty="0">
                <a:solidFill>
                  <a:srgbClr val="001E2E"/>
                </a:solidFill>
              </a:rPr>
              <a:t>με πίστωση. </a:t>
            </a:r>
            <a:endParaRPr lang="el-GR" sz="2000" dirty="0" smtClean="0">
              <a:solidFill>
                <a:srgbClr val="001E2E"/>
              </a:solidFill>
            </a:endParaRPr>
          </a:p>
          <a:p>
            <a:pPr lvl="0"/>
            <a:r>
              <a:rPr lang="el-GR" sz="2000" dirty="0" smtClean="0">
                <a:solidFill>
                  <a:srgbClr val="001E2E"/>
                </a:solidFill>
              </a:rPr>
              <a:t>Υποχρεώσεις έχει και προς τον </a:t>
            </a:r>
            <a:r>
              <a:rPr lang="el-GR" sz="2000" b="1" dirty="0" smtClean="0">
                <a:solidFill>
                  <a:srgbClr val="001E2E"/>
                </a:solidFill>
              </a:rPr>
              <a:t>φορέα</a:t>
            </a:r>
            <a:r>
              <a:rPr lang="el-GR" sz="2000" dirty="0" smtClean="0">
                <a:solidFill>
                  <a:srgbClr val="001E2E"/>
                </a:solidFill>
              </a:rPr>
              <a:t> της.</a:t>
            </a:r>
          </a:p>
          <a:p>
            <a:pPr lvl="0"/>
            <a:r>
              <a:rPr lang="el-GR" sz="2000" dirty="0" smtClean="0">
                <a:solidFill>
                  <a:srgbClr val="001E2E"/>
                </a:solidFill>
              </a:rPr>
              <a:t>Όλα αυτά τα μέσα δράσης συνιστούν την </a:t>
            </a:r>
            <a:r>
              <a:rPr lang="el-GR" sz="2000" b="1" dirty="0" smtClean="0">
                <a:solidFill>
                  <a:srgbClr val="001E2E"/>
                </a:solidFill>
              </a:rPr>
              <a:t>περιουσία</a:t>
            </a:r>
            <a:r>
              <a:rPr lang="el-GR" sz="2000" dirty="0" smtClean="0">
                <a:solidFill>
                  <a:srgbClr val="001E2E"/>
                </a:solidFill>
              </a:rPr>
              <a:t> της επιχείρησης.</a:t>
            </a:r>
            <a:endParaRPr lang="en-US" sz="2000" dirty="0">
              <a:solidFill>
                <a:srgbClr val="001E2E"/>
              </a:solidFill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C8DCEE19-DDF9-070E-AB7A-EF04DFB3B875}"/>
              </a:ext>
            </a:extLst>
          </p:cNvPr>
          <p:cNvSpPr txBox="1">
            <a:spLocks/>
          </p:cNvSpPr>
          <p:nvPr/>
        </p:nvSpPr>
        <p:spPr>
          <a:xfrm>
            <a:off x="4172965" y="370169"/>
            <a:ext cx="6470926" cy="5303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1.3.1.  Η ΠΕΡΙΟΥΣΙΑ ΤΗΣ ΕΠΙΧΕΙΡΗΣΗΣ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6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1051682"/>
              </p:ext>
            </p:extLst>
          </p:nvPr>
        </p:nvGraphicFramePr>
        <p:xfrm>
          <a:off x="1744395" y="1601142"/>
          <a:ext cx="9748910" cy="4931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3545" y="1139477"/>
            <a:ext cx="915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Σχηματική παράσταση της περιουσίας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18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E62F-F757-97CA-69BF-74C05CF9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99250"/>
            <a:ext cx="10930128" cy="618978"/>
          </a:xfrm>
        </p:spPr>
        <p:txBody>
          <a:bodyPr/>
          <a:lstStyle/>
          <a:p>
            <a:pPr algn="ctr"/>
            <a:r>
              <a:rPr lang="el-GR" sz="3600" b="1" i="0" dirty="0" smtClean="0">
                <a:solidFill>
                  <a:schemeClr val="accent1"/>
                </a:solidFill>
              </a:rPr>
              <a:t>1.3.2. ΔΙΑΚΡΙΣΕΙΣ ΤΗΣ ΠΕΡΙΟΥΣΙΑΣ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630936" y="1054324"/>
            <a:ext cx="4851862" cy="558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el-GR" sz="3400" kern="120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b="1" dirty="0" smtClean="0">
                <a:solidFill>
                  <a:schemeClr val="accent1"/>
                </a:solidFill>
              </a:rPr>
              <a:t>ΕΝΕΡΓΗΤΙΚΟ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Πλαίσιο κράτησης θέσης περιεχομένου 2"/>
          <p:cNvSpPr txBox="1">
            <a:spLocks/>
          </p:cNvSpPr>
          <p:nvPr/>
        </p:nvSpPr>
        <p:spPr>
          <a:xfrm>
            <a:off x="630935" y="1734627"/>
            <a:ext cx="5298810" cy="30174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el-GR" sz="20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el-GR" sz="18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el-GR" sz="16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el-GR" sz="14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el-GR" sz="14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el-GR" sz="14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el-GR" sz="1400" kern="1200" baseline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el-GR" sz="1400" kern="1200" baseline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el-GR" sz="1400" kern="1200" baseline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l-GR" sz="2200" dirty="0">
                <a:solidFill>
                  <a:schemeClr val="accent1"/>
                </a:solidFill>
                <a:latin typeface="Trade Gothic Next"/>
                <a:ea typeface="+mn-ea"/>
                <a:cs typeface="+mn-cs"/>
              </a:rPr>
              <a:t>Οικονομικά αγαθά (αξίες</a:t>
            </a:r>
            <a:r>
              <a:rPr lang="el-GR" sz="2200" dirty="0" smtClean="0">
                <a:solidFill>
                  <a:schemeClr val="accent1"/>
                </a:solidFill>
                <a:latin typeface="Trade Gothic Next"/>
                <a:ea typeface="+mn-ea"/>
                <a:cs typeface="+mn-cs"/>
              </a:rPr>
              <a:t>)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rgbClr val="26305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9436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rgbClr val="26305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Οικόπεδα, κτίρια, μηχανήματα, μεταφορικά μέσα, έπιπλα</a:t>
            </a:r>
          </a:p>
          <a:p>
            <a:pPr marL="59436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rgbClr val="26305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Εμπορεύματα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rgbClr val="26305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έτοιμα προϊόντα, πρώτες ύλες</a:t>
            </a:r>
          </a:p>
          <a:p>
            <a:pPr marL="59436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rgbClr val="26305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Μετρητά, καταθέσεις Όψεως,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rgbClr val="26305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κτλ.</a:t>
            </a:r>
            <a:endParaRPr kumimoji="0" lang="el-GR" b="0" i="0" u="none" strike="noStrike" kern="1200" cap="none" spc="0" normalizeH="0" baseline="0" noProof="0" dirty="0" smtClean="0">
              <a:ln>
                <a:noFill/>
              </a:ln>
              <a:solidFill>
                <a:srgbClr val="26305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rgbClr val="263050"/>
              </a:buClr>
              <a:defRPr/>
            </a:pPr>
            <a:r>
              <a:rPr lang="el-GR" sz="2200" dirty="0" smtClean="0">
                <a:solidFill>
                  <a:schemeClr val="accent1"/>
                </a:solidFill>
                <a:latin typeface="Trade Gothic Next"/>
                <a:ea typeface="+mn-ea"/>
                <a:cs typeface="+mn-cs"/>
              </a:rPr>
              <a:t>Απαιτήσεις</a:t>
            </a:r>
            <a:r>
              <a:rPr lang="el-GR" sz="2600" dirty="0" smtClean="0">
                <a:solidFill>
                  <a:schemeClr val="accent1"/>
                </a:solidFill>
                <a:latin typeface="Trade Gothic Next"/>
                <a:ea typeface="+mn-ea"/>
                <a:cs typeface="+mn-cs"/>
              </a:rPr>
              <a:t> </a:t>
            </a:r>
            <a:endParaRPr lang="el-GR" dirty="0">
              <a:solidFill>
                <a:schemeClr val="accent1"/>
              </a:solidFill>
              <a:ea typeface="+mn-ea"/>
            </a:endParaRPr>
          </a:p>
          <a:p>
            <a:pPr lvl="1">
              <a:buClr>
                <a:srgbClr val="263050"/>
              </a:buClr>
              <a:defRPr/>
            </a:pPr>
            <a:r>
              <a:rPr lang="el-GR" dirty="0" smtClean="0">
                <a:solidFill>
                  <a:srgbClr val="263050"/>
                </a:solidFill>
                <a:ea typeface="+mn-ea"/>
              </a:rPr>
              <a:t>Πελάτες, </a:t>
            </a:r>
            <a:r>
              <a:rPr lang="el-GR" dirty="0">
                <a:solidFill>
                  <a:srgbClr val="263050"/>
                </a:solidFill>
                <a:ea typeface="+mn-ea"/>
              </a:rPr>
              <a:t>γραμμάτια </a:t>
            </a:r>
            <a:r>
              <a:rPr lang="el-GR" dirty="0" smtClean="0">
                <a:solidFill>
                  <a:srgbClr val="263050"/>
                </a:solidFill>
                <a:ea typeface="+mn-ea"/>
              </a:rPr>
              <a:t>εισπρακτέα, χρεώστες διάφοροι, κτλ.</a:t>
            </a:r>
            <a:endParaRPr lang="el-GR" dirty="0">
              <a:solidFill>
                <a:srgbClr val="263050"/>
              </a:solidFill>
              <a:ea typeface="+mn-ea"/>
            </a:endParaRP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ct val="8000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6305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Τίτλος 1"/>
          <p:cNvSpPr txBox="1">
            <a:spLocks/>
          </p:cNvSpPr>
          <p:nvPr/>
        </p:nvSpPr>
        <p:spPr>
          <a:xfrm>
            <a:off x="6823918" y="1054324"/>
            <a:ext cx="4851862" cy="558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el-GR" sz="3400" kern="120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b="1" dirty="0" smtClean="0">
                <a:solidFill>
                  <a:schemeClr val="accent1"/>
                </a:solidFill>
              </a:rPr>
              <a:t>ΠΑΘΗΤΙΚΟ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2" name="Πλαίσιο κράτησης θέσης περιεχομένου 2"/>
          <p:cNvSpPr txBox="1">
            <a:spLocks/>
          </p:cNvSpPr>
          <p:nvPr/>
        </p:nvSpPr>
        <p:spPr>
          <a:xfrm>
            <a:off x="6133515" y="1734626"/>
            <a:ext cx="5850668" cy="384874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el-GR" sz="20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el-GR" sz="18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el-GR" sz="16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el-GR" sz="14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el-GR" sz="14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el-GR" sz="14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el-GR" sz="1400" kern="1200" baseline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el-GR" sz="1400" kern="1200" baseline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el-GR" sz="1400" kern="1200" baseline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l-GR" sz="2200" dirty="0" smtClean="0">
                <a:solidFill>
                  <a:schemeClr val="accent1"/>
                </a:solidFill>
                <a:latin typeface="Trade Gothic Next"/>
                <a:ea typeface="+mn-ea"/>
                <a:cs typeface="+mn-cs"/>
              </a:rPr>
              <a:t>Υποχρεώσεις προς τον φορέα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63050"/>
              </a:buClr>
              <a:buSzTx/>
              <a:buNone/>
              <a:defRPr/>
            </a:pPr>
            <a:r>
              <a:rPr lang="el-GR" dirty="0">
                <a:solidFill>
                  <a:schemeClr val="accent1"/>
                </a:solidFill>
                <a:latin typeface="Trade Gothic Next"/>
                <a:ea typeface="+mn-ea"/>
                <a:cs typeface="+mn-cs"/>
              </a:rPr>
              <a:t>(Καθαρή περιουσία ή Καθαρή θέση ή Ίδια κεφάλαια) </a:t>
            </a:r>
          </a:p>
          <a:p>
            <a:pPr lvl="1">
              <a:spcBef>
                <a:spcPts val="0"/>
              </a:spcBef>
              <a:buClr>
                <a:srgbClr val="263050"/>
              </a:buClr>
              <a:defRPr/>
            </a:pPr>
            <a:r>
              <a:rPr lang="el-GR" dirty="0" smtClean="0">
                <a:solidFill>
                  <a:srgbClr val="263050"/>
                </a:solidFill>
                <a:ea typeface="+mn-ea"/>
              </a:rPr>
              <a:t>Κεφάλαιο</a:t>
            </a:r>
            <a:endParaRPr lang="el-GR" b="1" dirty="0">
              <a:solidFill>
                <a:srgbClr val="263050"/>
              </a:solidFill>
              <a:ea typeface="+mn-ea"/>
            </a:endParaRPr>
          </a:p>
          <a:p>
            <a:pPr lvl="1">
              <a:spcAft>
                <a:spcPts val="1200"/>
              </a:spcAft>
              <a:buClr>
                <a:srgbClr val="263050"/>
              </a:buClr>
              <a:defRPr/>
            </a:pPr>
            <a:r>
              <a:rPr lang="el-GR" dirty="0" smtClean="0">
                <a:solidFill>
                  <a:srgbClr val="263050"/>
                </a:solidFill>
                <a:ea typeface="+mn-ea"/>
              </a:rPr>
              <a:t>Αποθεματικά</a:t>
            </a:r>
            <a:endParaRPr lang="el-GR" b="1" dirty="0">
              <a:solidFill>
                <a:srgbClr val="263050"/>
              </a:solidFill>
              <a:ea typeface="+mn-ea"/>
            </a:endParaRPr>
          </a:p>
          <a:p>
            <a:pPr lvl="0">
              <a:spcBef>
                <a:spcPts val="600"/>
              </a:spcBef>
              <a:buClr>
                <a:srgbClr val="263050"/>
              </a:buClr>
              <a:defRPr/>
            </a:pPr>
            <a:r>
              <a:rPr lang="el-GR" sz="2200" dirty="0">
                <a:solidFill>
                  <a:schemeClr val="accent1"/>
                </a:solidFill>
                <a:latin typeface="Trade Gothic Next"/>
                <a:ea typeface="+mn-ea"/>
                <a:cs typeface="+mn-cs"/>
              </a:rPr>
              <a:t>Υποχρεώσεις προς </a:t>
            </a:r>
            <a:r>
              <a:rPr lang="el-GR" sz="2200" dirty="0" smtClean="0">
                <a:solidFill>
                  <a:schemeClr val="accent1"/>
                </a:solidFill>
                <a:latin typeface="Trade Gothic Next"/>
                <a:ea typeface="+mn-ea"/>
                <a:cs typeface="+mn-cs"/>
              </a:rPr>
              <a:t>τους τρίτους</a:t>
            </a:r>
          </a:p>
          <a:p>
            <a:pPr marL="45720" lvl="0" indent="0">
              <a:spcBef>
                <a:spcPts val="0"/>
              </a:spcBef>
              <a:buClr>
                <a:srgbClr val="263050"/>
              </a:buClr>
              <a:buNone/>
              <a:defRPr/>
            </a:pPr>
            <a:r>
              <a:rPr lang="el-GR" sz="2200" dirty="0">
                <a:solidFill>
                  <a:schemeClr val="accent1"/>
                </a:solidFill>
                <a:latin typeface="Trade Gothic Next"/>
                <a:ea typeface="+mn-ea"/>
                <a:cs typeface="+mn-cs"/>
              </a:rPr>
              <a:t> </a:t>
            </a:r>
            <a:r>
              <a:rPr lang="el-GR" sz="2200" dirty="0" smtClean="0">
                <a:solidFill>
                  <a:schemeClr val="accent1"/>
                </a:solidFill>
                <a:latin typeface="Trade Gothic Next"/>
                <a:ea typeface="+mn-ea"/>
                <a:cs typeface="+mn-cs"/>
              </a:rPr>
              <a:t>    (</a:t>
            </a:r>
            <a:r>
              <a:rPr lang="el-GR" dirty="0" smtClean="0">
                <a:solidFill>
                  <a:schemeClr val="accent1"/>
                </a:solidFill>
                <a:latin typeface="Trade Gothic Next"/>
                <a:ea typeface="+mn-ea"/>
                <a:cs typeface="+mn-cs"/>
              </a:rPr>
              <a:t>Πραγματικό Παθητικό</a:t>
            </a:r>
            <a:r>
              <a:rPr lang="el-GR" sz="2200" dirty="0" smtClean="0">
                <a:solidFill>
                  <a:schemeClr val="accent1"/>
                </a:solidFill>
                <a:latin typeface="Trade Gothic Next"/>
                <a:ea typeface="+mn-ea"/>
                <a:cs typeface="+mn-cs"/>
              </a:rPr>
              <a:t>)</a:t>
            </a:r>
            <a:r>
              <a:rPr lang="el-GR" sz="2600" dirty="0" smtClean="0">
                <a:solidFill>
                  <a:schemeClr val="accent1"/>
                </a:solidFill>
                <a:latin typeface="Trade Gothic Next"/>
                <a:ea typeface="+mn-ea"/>
                <a:cs typeface="+mn-cs"/>
              </a:rPr>
              <a:t> </a:t>
            </a:r>
            <a:endParaRPr lang="el-GR" dirty="0">
              <a:solidFill>
                <a:schemeClr val="accent1"/>
              </a:solidFill>
              <a:ea typeface="+mn-ea"/>
            </a:endParaRPr>
          </a:p>
          <a:p>
            <a:pPr lvl="1">
              <a:buClr>
                <a:srgbClr val="263050"/>
              </a:buClr>
              <a:defRPr/>
            </a:pPr>
            <a:r>
              <a:rPr lang="el-GR" dirty="0" smtClean="0">
                <a:solidFill>
                  <a:srgbClr val="263050"/>
                </a:solidFill>
                <a:ea typeface="+mn-ea"/>
              </a:rPr>
              <a:t>Τράπεζες, ασφαλιστικοί οργανισμοί</a:t>
            </a:r>
          </a:p>
          <a:p>
            <a:pPr lvl="1">
              <a:buClr>
                <a:srgbClr val="263050"/>
              </a:buClr>
              <a:defRPr/>
            </a:pPr>
            <a:r>
              <a:rPr lang="el-GR" dirty="0" smtClean="0">
                <a:solidFill>
                  <a:srgbClr val="263050"/>
                </a:solidFill>
                <a:ea typeface="+mn-ea"/>
              </a:rPr>
              <a:t>Υποχρεώσεις από φόρους και τέλη</a:t>
            </a:r>
          </a:p>
          <a:p>
            <a:pPr lvl="1">
              <a:buClr>
                <a:srgbClr val="263050"/>
              </a:buClr>
              <a:defRPr/>
            </a:pPr>
            <a:r>
              <a:rPr lang="el-GR" dirty="0" smtClean="0">
                <a:solidFill>
                  <a:srgbClr val="263050"/>
                </a:solidFill>
                <a:ea typeface="+mn-ea"/>
              </a:rPr>
              <a:t>Πιστωτές διάφοροι, προμηθευτές</a:t>
            </a:r>
            <a:r>
              <a:rPr lang="el-GR" dirty="0">
                <a:solidFill>
                  <a:srgbClr val="263050"/>
                </a:solidFill>
                <a:ea typeface="+mn-ea"/>
              </a:rPr>
              <a:t>, κτλ.</a:t>
            </a:r>
          </a:p>
          <a:p>
            <a:pPr marL="365760" lvl="1" indent="0">
              <a:buClr>
                <a:srgbClr val="263050"/>
              </a:buClr>
              <a:buNone/>
              <a:defRPr/>
            </a:pPr>
            <a:endParaRPr lang="el-GR" dirty="0">
              <a:solidFill>
                <a:srgbClr val="263050"/>
              </a:solidFill>
              <a:ea typeface="+mn-ea"/>
            </a:endParaRP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ct val="8000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6305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758" y="5992061"/>
            <a:ext cx="10363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bg2"/>
                </a:solidFill>
              </a:rPr>
              <a:t>Σημείωση: Η καθαρή περιουσία προέρχεται από τις εισφορές του φορέα και από τα αποθεματικά κεφάλαια (τακτικά, έκτακτα, ειδικά), τα οποία είναι κέρδη που παρέμειναν στην επιχείρηση</a:t>
            </a:r>
            <a:r>
              <a:rPr lang="el-GR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el-GR" dirty="0"/>
              <a:t>Σύνοψη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653167"/>
            <a:ext cx="11999742" cy="4068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l-GR" b="1" u="sng" dirty="0" smtClean="0"/>
              <a:t>Ενεργητικό</a:t>
            </a:r>
            <a:r>
              <a:rPr lang="el-GR" dirty="0" smtClean="0"/>
              <a:t> : Τα μέσα δράσης (αξίες και απαιτήσεις) της επιχείρησης.</a:t>
            </a:r>
          </a:p>
          <a:p>
            <a:pPr rtl="0"/>
            <a:r>
              <a:rPr lang="el-GR" b="1" u="sng" dirty="0" smtClean="0"/>
              <a:t>Παθητικό</a:t>
            </a:r>
            <a:r>
              <a:rPr lang="el-GR" dirty="0" smtClean="0"/>
              <a:t> : Οι πηγές προέλευσης του ενεργητικού, δηλαδή οι υποχρεώσεις της  προς τον φορέα και τους τρίτους.</a:t>
            </a:r>
          </a:p>
          <a:p>
            <a:pPr rtl="0"/>
            <a:r>
              <a:rPr lang="el-GR" sz="2200" dirty="0" smtClean="0"/>
              <a:t>ΕΝΕΡΓΗΤΙΚΟ = ΠΑΘΗΤΙΚΟ  :  ( </a:t>
            </a:r>
            <a:r>
              <a:rPr lang="el-GR" sz="2200" b="1" dirty="0" smtClean="0"/>
              <a:t>Ε = Π </a:t>
            </a:r>
            <a:r>
              <a:rPr lang="el-GR" sz="2200" dirty="0" smtClean="0"/>
              <a:t>)</a:t>
            </a:r>
          </a:p>
          <a:p>
            <a:pPr rtl="0"/>
            <a:r>
              <a:rPr lang="el-GR" sz="2200" dirty="0" smtClean="0"/>
              <a:t>ΠΑΘΗΤΙΚΟ = ΠΡΑΓΜΑΤΙΚΟ ΠΑΘΗΤΙΚΟ + ΚΑΘΑΡΗ ΠΕΡΙΟΥΣΙΑ  :  ( </a:t>
            </a:r>
            <a:r>
              <a:rPr lang="el-GR" sz="2200" b="1" dirty="0" smtClean="0"/>
              <a:t>Π = Π.Π. + Κ.Π. </a:t>
            </a:r>
            <a:r>
              <a:rPr lang="el-GR" sz="2200" dirty="0" smtClean="0"/>
              <a:t>)</a:t>
            </a:r>
          </a:p>
          <a:p>
            <a:r>
              <a:rPr lang="el-GR" sz="2200" dirty="0" smtClean="0"/>
              <a:t>Επομένως : </a:t>
            </a:r>
            <a:r>
              <a:rPr lang="el-GR" sz="2200" b="1" dirty="0">
                <a:solidFill>
                  <a:srgbClr val="FFFFFF"/>
                </a:solidFill>
              </a:rPr>
              <a:t>Ε = Π.Π. + Κ.Π</a:t>
            </a:r>
            <a:r>
              <a:rPr lang="el-GR" sz="2200" b="1" dirty="0" smtClean="0">
                <a:solidFill>
                  <a:srgbClr val="FFFFFF"/>
                </a:solidFill>
              </a:rPr>
              <a:t>.       </a:t>
            </a:r>
            <a:r>
              <a:rPr lang="el-GR" sz="2200" dirty="0" smtClean="0">
                <a:solidFill>
                  <a:srgbClr val="FFFFFF"/>
                </a:solidFill>
              </a:rPr>
              <a:t>και</a:t>
            </a:r>
            <a:r>
              <a:rPr lang="el-GR" sz="2200" b="1" dirty="0" smtClean="0">
                <a:solidFill>
                  <a:srgbClr val="FFFFFF"/>
                </a:solidFill>
              </a:rPr>
              <a:t>      Κ.Π. =  </a:t>
            </a:r>
            <a:r>
              <a:rPr lang="el-GR" sz="2200" b="1" dirty="0">
                <a:solidFill>
                  <a:srgbClr val="FFFFFF"/>
                </a:solidFill>
              </a:rPr>
              <a:t>Ε </a:t>
            </a:r>
            <a:r>
              <a:rPr lang="el-GR" sz="2200" b="1" dirty="0" smtClean="0">
                <a:solidFill>
                  <a:srgbClr val="FFFFFF"/>
                </a:solidFill>
              </a:rPr>
              <a:t>- Π.Π</a:t>
            </a:r>
            <a:r>
              <a:rPr lang="el-GR" sz="2200" b="1" dirty="0">
                <a:solidFill>
                  <a:srgbClr val="FFFFFF"/>
                </a:solidFill>
              </a:rPr>
              <a:t>. </a:t>
            </a:r>
            <a:endParaRPr lang="el-GR" sz="22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25B7362-01DC-0E4C-9B34-0DF3FD44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1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24D3B-1715-4E5A-BB52-98DE8D55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047990"/>
            <a:ext cx="4572000" cy="817428"/>
          </a:xfrm>
        </p:spPr>
        <p:txBody>
          <a:bodyPr/>
          <a:lstStyle/>
          <a:p>
            <a:pPr algn="ctr"/>
            <a:r>
              <a:rPr lang="el-GR" dirty="0" smtClean="0"/>
              <a:t>Τ Ε Λ Ο Σ</a:t>
            </a:r>
            <a:endParaRPr lang="en-US" dirty="0"/>
          </a:p>
        </p:txBody>
      </p:sp>
      <p:pic>
        <p:nvPicPr>
          <p:cNvPr id="9" name="Picture Placeholder 8" descr="Coffee on a wooden table with water ">
            <a:extLst>
              <a:ext uri="{FF2B5EF4-FFF2-40B4-BE49-F238E27FC236}">
                <a16:creationId xmlns:a16="http://schemas.microsoft.com/office/drawing/2014/main" id="{A6793210-E409-4229-B0C0-76710EC7F3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762007"/>
            <a:ext cx="5948797" cy="609597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B8226-9692-4F45-80E6-82C90904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999" y="6356350"/>
            <a:ext cx="661283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6AE42-5A86-4D0E-B9C7-17DFAE86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E4F2156-6613-4004-9B59-5568A455A2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7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mpany overview001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4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5.xml><?xml version="1.0" encoding="utf-8"?>
<a:theme xmlns:a="http://schemas.openxmlformats.org/drawingml/2006/main" name="Refined Monochrome">
  <a:themeElements>
    <a:clrScheme name="Custom 57">
      <a:dk1>
        <a:srgbClr val="113D61"/>
      </a:dk1>
      <a:lt1>
        <a:srgbClr val="DCEBFF"/>
      </a:lt1>
      <a:dk2>
        <a:srgbClr val="000000"/>
      </a:dk2>
      <a:lt2>
        <a:srgbClr val="FFFFFF"/>
      </a:lt2>
      <a:accent1>
        <a:srgbClr val="3855B4"/>
      </a:accent1>
      <a:accent2>
        <a:srgbClr val="8E0000"/>
      </a:accent2>
      <a:accent3>
        <a:srgbClr val="DE0000"/>
      </a:accent3>
      <a:accent4>
        <a:srgbClr val="FFDCF2"/>
      </a:accent4>
      <a:accent5>
        <a:srgbClr val="DED2E3"/>
      </a:accent5>
      <a:accent6>
        <a:srgbClr val="F7F4F1"/>
      </a:accent6>
      <a:hlink>
        <a:srgbClr val="169C9A"/>
      </a:hlink>
      <a:folHlink>
        <a:srgbClr val="E15C3D"/>
      </a:folHlink>
    </a:clrScheme>
    <a:fontScheme name="Custom 23">
      <a:majorFont>
        <a:latin typeface="Bodoni MT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fined Monochrome_Sales Presentation_win32_LW_V3" id="{5CA088F4-77D6-4E20-827C-8AA84F124F2F}" vid="{4489657A-662E-4C81-B6D3-306CF5BE480E}"/>
    </a:ext>
  </a:extLst>
</a:theme>
</file>

<file path=ppt/theme/theme6.xml><?xml version="1.0" encoding="utf-8"?>
<a:theme xmlns:a="http://schemas.openxmlformats.org/drawingml/2006/main" name="Θέμα του Offic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342</Words>
  <Application>Microsoft Office PowerPoint</Application>
  <PresentationFormat>Widescreen</PresentationFormat>
  <Paragraphs>46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31" baseType="lpstr">
      <vt:lpstr>Meiryo</vt:lpstr>
      <vt:lpstr>Arial</vt:lpstr>
      <vt:lpstr>Arial Nova Light</vt:lpstr>
      <vt:lpstr>Avenir Next LT Pro</vt:lpstr>
      <vt:lpstr>Avenir Next LT Pro Light</vt:lpstr>
      <vt:lpstr>Bodoni MT</vt:lpstr>
      <vt:lpstr>Bodoni MT Italic</vt:lpstr>
      <vt:lpstr>Calibri</vt:lpstr>
      <vt:lpstr>Calibri Light</vt:lpstr>
      <vt:lpstr>Elephant</vt:lpstr>
      <vt:lpstr>Franklin Gothic Heavy</vt:lpstr>
      <vt:lpstr>Segoe UI</vt:lpstr>
      <vt:lpstr>Sitka Subheading</vt:lpstr>
      <vt:lpstr>Tenorite</vt:lpstr>
      <vt:lpstr>Trade Gothic Next</vt:lpstr>
      <vt:lpstr>Univers Condensed Light</vt:lpstr>
      <vt:lpstr>Walbaum Display Light</vt:lpstr>
      <vt:lpstr>Wingdings</vt:lpstr>
      <vt:lpstr>Office Theme</vt:lpstr>
      <vt:lpstr>Custom</vt:lpstr>
      <vt:lpstr>AngleLinesVTI</vt:lpstr>
      <vt:lpstr>ModOverlayVTI</vt:lpstr>
      <vt:lpstr>Refined Monochrome</vt:lpstr>
      <vt:lpstr>Θέμα του Office</vt:lpstr>
      <vt:lpstr>PebbleVTI</vt:lpstr>
      <vt:lpstr>1.3. Η ΠΕΡΙΟΥΣΙΑ ΤΗΣ ΕΠΙΧΕΙΡΗΣΗΣ, ΔΙΑΚΡΙΣΕΙΣ ΤΗΣ ΠΕΡΙΟΥΣΙΑΣ</vt:lpstr>
      <vt:lpstr>PowerPoint Presentation</vt:lpstr>
      <vt:lpstr>PowerPoint Presentation</vt:lpstr>
      <vt:lpstr>1.3.2. ΔΙΑΚΡΙΣΕΙΣ ΤΗΣ ΠΕΡΙΟΥΣΙΑΣ</vt:lpstr>
      <vt:lpstr>Σύνοψη </vt:lpstr>
      <vt:lpstr>Τ Ε Λ Ο 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1.3. Η ΠΕΡΙΟΥΣΙΑ ΤΗΣ ΕΠΙΧΕΙΡΗΣΗΣ, ΔΙΑΚΡΙΣΕΙΣ ΤΗΣ ΠΕΡΙΟΥΣΙΑΣ, ΕΦΑΡΜΟΓΗ</dc:title>
  <dc:creator>pkara</dc:creator>
  <cp:lastModifiedBy>pkara</cp:lastModifiedBy>
  <cp:revision>22</cp:revision>
  <dcterms:created xsi:type="dcterms:W3CDTF">2025-09-13T04:34:18Z</dcterms:created>
  <dcterms:modified xsi:type="dcterms:W3CDTF">2025-09-21T18:20:27Z</dcterms:modified>
</cp:coreProperties>
</file>